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38" d="100"/>
          <a:sy n="138" d="100"/>
        </p:scale>
        <p:origin x="1524" y="2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A8F2AF-8649-4C66-ACE6-B535B7BF4F32}"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de-DE"/>
        </a:p>
      </dgm:t>
    </dgm:pt>
    <dgm:pt modelId="{E5240079-4EF9-459E-A3AF-9AA44714BE80}">
      <dgm:prSet phldrT="[Text]"/>
      <dgm:spPr/>
      <dgm:t>
        <a:bodyPr/>
        <a:lstStyle/>
        <a:p>
          <a:r>
            <a:rPr lang="de-DE" dirty="0" err="1"/>
            <a:t>Requesting</a:t>
          </a:r>
          <a:r>
            <a:rPr lang="de-DE" dirty="0"/>
            <a:t>  rocket launch </a:t>
          </a:r>
          <a:r>
            <a:rPr lang="de-DE" dirty="0" err="1"/>
            <a:t>data</a:t>
          </a:r>
          <a:r>
            <a:rPr lang="de-DE" dirty="0"/>
            <a:t> </a:t>
          </a:r>
          <a:r>
            <a:rPr lang="de-DE" dirty="0" err="1"/>
            <a:t>from</a:t>
          </a:r>
          <a:r>
            <a:rPr lang="de-DE" dirty="0"/>
            <a:t> </a:t>
          </a:r>
          <a:r>
            <a:rPr lang="de-DE" dirty="0" err="1"/>
            <a:t>the</a:t>
          </a:r>
          <a:r>
            <a:rPr lang="de-DE" dirty="0"/>
            <a:t> SpaceX API</a:t>
          </a:r>
        </a:p>
      </dgm:t>
    </dgm:pt>
    <dgm:pt modelId="{EA5CACCD-40FB-4326-AD8F-A8E88A5AA88F}" type="parTrans" cxnId="{00AD7D60-A986-4BD5-91FD-EB858DDEE3A0}">
      <dgm:prSet/>
      <dgm:spPr/>
      <dgm:t>
        <a:bodyPr/>
        <a:lstStyle/>
        <a:p>
          <a:endParaRPr lang="de-DE"/>
        </a:p>
      </dgm:t>
    </dgm:pt>
    <dgm:pt modelId="{AA77EAB7-0428-4592-9638-A48B37243B52}" type="sibTrans" cxnId="{00AD7D60-A986-4BD5-91FD-EB858DDEE3A0}">
      <dgm:prSet/>
      <dgm:spPr/>
      <dgm:t>
        <a:bodyPr/>
        <a:lstStyle/>
        <a:p>
          <a:endParaRPr lang="de-DE"/>
        </a:p>
      </dgm:t>
    </dgm:pt>
    <dgm:pt modelId="{329AA40F-73F9-47CF-B1A9-6F22AC710EE5}">
      <dgm:prSet phldrT="[Text]"/>
      <dgm:spPr/>
      <dgm:t>
        <a:bodyPr/>
        <a:lstStyle/>
        <a:p>
          <a:r>
            <a:rPr lang="de-DE" dirty="0"/>
            <a:t>Decoding </a:t>
          </a:r>
          <a:r>
            <a:rPr lang="de-DE" dirty="0" err="1"/>
            <a:t>the</a:t>
          </a:r>
          <a:r>
            <a:rPr lang="de-DE" dirty="0"/>
            <a:t> </a:t>
          </a:r>
          <a:r>
            <a:rPr lang="de-DE" dirty="0" err="1"/>
            <a:t>response</a:t>
          </a:r>
          <a:r>
            <a:rPr lang="de-DE" dirty="0"/>
            <a:t> </a:t>
          </a:r>
          <a:r>
            <a:rPr lang="de-DE" dirty="0" err="1"/>
            <a:t>content</a:t>
          </a:r>
          <a:r>
            <a:rPr lang="de-DE" dirty="0"/>
            <a:t> </a:t>
          </a:r>
          <a:r>
            <a:rPr lang="de-DE" dirty="0" err="1"/>
            <a:t>using</a:t>
          </a:r>
          <a:r>
            <a:rPr lang="de-DE" dirty="0"/>
            <a:t> .</a:t>
          </a:r>
          <a:r>
            <a:rPr lang="de-DE" dirty="0" err="1"/>
            <a:t>json</a:t>
          </a:r>
          <a:r>
            <a:rPr lang="de-DE" dirty="0"/>
            <a:t>() and </a:t>
          </a:r>
          <a:r>
            <a:rPr lang="de-DE" dirty="0" err="1"/>
            <a:t>turning</a:t>
          </a:r>
          <a:r>
            <a:rPr lang="de-DE" dirty="0"/>
            <a:t> </a:t>
          </a:r>
          <a:r>
            <a:rPr lang="de-DE" dirty="0" err="1"/>
            <a:t>it</a:t>
          </a:r>
          <a:r>
            <a:rPr lang="de-DE" dirty="0"/>
            <a:t> </a:t>
          </a:r>
          <a:r>
            <a:rPr lang="de-DE" dirty="0" err="1"/>
            <a:t>into</a:t>
          </a:r>
          <a:r>
            <a:rPr lang="de-DE" dirty="0"/>
            <a:t> a </a:t>
          </a:r>
          <a:r>
            <a:rPr lang="de-DE" dirty="0" err="1"/>
            <a:t>dataframe</a:t>
          </a:r>
          <a:r>
            <a:rPr lang="de-DE" dirty="0"/>
            <a:t> </a:t>
          </a:r>
          <a:r>
            <a:rPr lang="de-DE" dirty="0" err="1"/>
            <a:t>using</a:t>
          </a:r>
          <a:r>
            <a:rPr lang="de-DE" dirty="0"/>
            <a:t> .</a:t>
          </a:r>
          <a:r>
            <a:rPr lang="de-DE" dirty="0" err="1"/>
            <a:t>json_normalize</a:t>
          </a:r>
          <a:r>
            <a:rPr lang="de-DE" dirty="0"/>
            <a:t>()</a:t>
          </a:r>
        </a:p>
      </dgm:t>
    </dgm:pt>
    <dgm:pt modelId="{8242AF28-1CC4-4247-95F7-360DFFD3303E}" type="parTrans" cxnId="{154E447F-BE5A-4F2D-9205-AD2D9A4BE115}">
      <dgm:prSet/>
      <dgm:spPr/>
      <dgm:t>
        <a:bodyPr/>
        <a:lstStyle/>
        <a:p>
          <a:endParaRPr lang="de-DE"/>
        </a:p>
      </dgm:t>
    </dgm:pt>
    <dgm:pt modelId="{1E4D5DD5-4326-4A75-AA54-E300E77C0903}" type="sibTrans" cxnId="{154E447F-BE5A-4F2D-9205-AD2D9A4BE115}">
      <dgm:prSet/>
      <dgm:spPr/>
      <dgm:t>
        <a:bodyPr/>
        <a:lstStyle/>
        <a:p>
          <a:endParaRPr lang="de-DE"/>
        </a:p>
      </dgm:t>
    </dgm:pt>
    <dgm:pt modelId="{682EB89C-84CB-4C22-86F8-9455DD526939}">
      <dgm:prSet phldrT="[Text]"/>
      <dgm:spPr/>
      <dgm:t>
        <a:bodyPr/>
        <a:lstStyle/>
        <a:p>
          <a:r>
            <a:rPr lang="de-DE" dirty="0" err="1"/>
            <a:t>Requesting</a:t>
          </a:r>
          <a:r>
            <a:rPr lang="de-DE" dirty="0"/>
            <a:t> </a:t>
          </a:r>
          <a:r>
            <a:rPr lang="de-DE" dirty="0" err="1"/>
            <a:t>information</a:t>
          </a:r>
          <a:r>
            <a:rPr lang="de-DE" dirty="0"/>
            <a:t> </a:t>
          </a:r>
          <a:r>
            <a:rPr lang="de-DE" dirty="0" err="1"/>
            <a:t>about</a:t>
          </a:r>
          <a:r>
            <a:rPr lang="de-DE" dirty="0"/>
            <a:t> </a:t>
          </a:r>
          <a:r>
            <a:rPr lang="de-DE" dirty="0" err="1"/>
            <a:t>launches</a:t>
          </a:r>
          <a:r>
            <a:rPr lang="de-DE" dirty="0"/>
            <a:t> </a:t>
          </a:r>
          <a:r>
            <a:rPr lang="de-DE" dirty="0" err="1"/>
            <a:t>from</a:t>
          </a:r>
          <a:r>
            <a:rPr lang="de-DE" dirty="0"/>
            <a:t> SpaceX API </a:t>
          </a:r>
          <a:r>
            <a:rPr lang="de-DE" dirty="0" err="1"/>
            <a:t>by</a:t>
          </a:r>
          <a:r>
            <a:rPr lang="de-DE" dirty="0"/>
            <a:t> </a:t>
          </a:r>
          <a:r>
            <a:rPr lang="de-DE" dirty="0" err="1"/>
            <a:t>applying</a:t>
          </a:r>
          <a:r>
            <a:rPr lang="de-DE" dirty="0"/>
            <a:t> </a:t>
          </a:r>
          <a:r>
            <a:rPr lang="de-DE" dirty="0" err="1"/>
            <a:t>custom</a:t>
          </a:r>
          <a:r>
            <a:rPr lang="de-DE" dirty="0"/>
            <a:t> </a:t>
          </a:r>
          <a:r>
            <a:rPr lang="de-DE" dirty="0" err="1"/>
            <a:t>functions</a:t>
          </a:r>
          <a:endParaRPr lang="de-DE" dirty="0"/>
        </a:p>
      </dgm:t>
    </dgm:pt>
    <dgm:pt modelId="{E719185B-F5FB-4F82-91DB-9C9172DA6175}" type="parTrans" cxnId="{FEFB8E65-FB9B-442A-885A-B727B0F40821}">
      <dgm:prSet/>
      <dgm:spPr/>
      <dgm:t>
        <a:bodyPr/>
        <a:lstStyle/>
        <a:p>
          <a:endParaRPr lang="de-DE"/>
        </a:p>
      </dgm:t>
    </dgm:pt>
    <dgm:pt modelId="{D7813A3E-97EF-4FD2-96C9-AF9CD5B4CE18}" type="sibTrans" cxnId="{FEFB8E65-FB9B-442A-885A-B727B0F40821}">
      <dgm:prSet/>
      <dgm:spPr/>
      <dgm:t>
        <a:bodyPr/>
        <a:lstStyle/>
        <a:p>
          <a:endParaRPr lang="de-DE"/>
        </a:p>
      </dgm:t>
    </dgm:pt>
    <dgm:pt modelId="{AED3CDE3-2D5D-46ED-B66B-ABEF0979F695}">
      <dgm:prSet phldrT="[Text]"/>
      <dgm:spPr/>
      <dgm:t>
        <a:bodyPr/>
        <a:lstStyle/>
        <a:p>
          <a:r>
            <a:rPr lang="de-DE" dirty="0" err="1"/>
            <a:t>Constructing</a:t>
          </a:r>
          <a:r>
            <a:rPr lang="de-DE" dirty="0"/>
            <a:t> </a:t>
          </a:r>
          <a:r>
            <a:rPr lang="de-DE" dirty="0" err="1"/>
            <a:t>data</a:t>
          </a:r>
          <a:r>
            <a:rPr lang="de-DE" dirty="0"/>
            <a:t> </a:t>
          </a:r>
          <a:r>
            <a:rPr lang="de-DE" dirty="0" err="1"/>
            <a:t>into</a:t>
          </a:r>
          <a:r>
            <a:rPr lang="de-DE" dirty="0"/>
            <a:t> </a:t>
          </a:r>
          <a:r>
            <a:rPr lang="de-DE" dirty="0" err="1"/>
            <a:t>dictionary</a:t>
          </a:r>
          <a:endParaRPr lang="de-DE" dirty="0"/>
        </a:p>
      </dgm:t>
    </dgm:pt>
    <dgm:pt modelId="{14C95233-A191-45CD-B84F-3997EC46A497}" type="parTrans" cxnId="{678E24EB-8A26-44D6-B7C0-A1CA7F2057F0}">
      <dgm:prSet/>
      <dgm:spPr/>
      <dgm:t>
        <a:bodyPr/>
        <a:lstStyle/>
        <a:p>
          <a:endParaRPr lang="de-DE"/>
        </a:p>
      </dgm:t>
    </dgm:pt>
    <dgm:pt modelId="{C134D2BC-A7F4-430D-93C0-14FF50A0645E}" type="sibTrans" cxnId="{678E24EB-8A26-44D6-B7C0-A1CA7F2057F0}">
      <dgm:prSet/>
      <dgm:spPr/>
      <dgm:t>
        <a:bodyPr/>
        <a:lstStyle/>
        <a:p>
          <a:endParaRPr lang="de-DE"/>
        </a:p>
      </dgm:t>
    </dgm:pt>
    <dgm:pt modelId="{F2CC5192-51B1-46AC-A858-70EA2DE23A31}">
      <dgm:prSet phldrT="[Text]"/>
      <dgm:spPr/>
      <dgm:t>
        <a:bodyPr/>
        <a:lstStyle/>
        <a:p>
          <a:r>
            <a:rPr lang="de-DE" dirty="0" err="1"/>
            <a:t>Creating</a:t>
          </a:r>
          <a:r>
            <a:rPr lang="de-DE" dirty="0"/>
            <a:t> a </a:t>
          </a:r>
          <a:r>
            <a:rPr lang="de-DE" dirty="0" err="1"/>
            <a:t>dataframe</a:t>
          </a:r>
          <a:r>
            <a:rPr lang="de-DE" dirty="0"/>
            <a:t> </a:t>
          </a:r>
          <a:r>
            <a:rPr lang="de-DE" dirty="0" err="1"/>
            <a:t>from</a:t>
          </a:r>
          <a:r>
            <a:rPr lang="de-DE" dirty="0"/>
            <a:t> </a:t>
          </a:r>
          <a:r>
            <a:rPr lang="de-DE" dirty="0" err="1"/>
            <a:t>dictionary</a:t>
          </a:r>
          <a:endParaRPr lang="de-DE" dirty="0"/>
        </a:p>
      </dgm:t>
    </dgm:pt>
    <dgm:pt modelId="{60E4E900-A9C5-42F5-8EA0-B2CA8BEC44C5}" type="parTrans" cxnId="{84869B41-0ADC-437A-9B71-E5923C94D053}">
      <dgm:prSet/>
      <dgm:spPr/>
      <dgm:t>
        <a:bodyPr/>
        <a:lstStyle/>
        <a:p>
          <a:endParaRPr lang="de-DE"/>
        </a:p>
      </dgm:t>
    </dgm:pt>
    <dgm:pt modelId="{CC4AD1CB-7B40-4C31-AD64-904FA55A4272}" type="sibTrans" cxnId="{84869B41-0ADC-437A-9B71-E5923C94D053}">
      <dgm:prSet/>
      <dgm:spPr/>
      <dgm:t>
        <a:bodyPr/>
        <a:lstStyle/>
        <a:p>
          <a:endParaRPr lang="de-DE"/>
        </a:p>
      </dgm:t>
    </dgm:pt>
    <dgm:pt modelId="{D38C011F-2AC4-4545-B97A-EF26B08EA0FB}">
      <dgm:prSet phldrT="[Text]"/>
      <dgm:spPr/>
      <dgm:t>
        <a:bodyPr/>
        <a:lstStyle/>
        <a:p>
          <a:r>
            <a:rPr lang="de-DE" dirty="0" err="1"/>
            <a:t>Filtering</a:t>
          </a:r>
          <a:r>
            <a:rPr lang="de-DE" dirty="0"/>
            <a:t> </a:t>
          </a:r>
          <a:r>
            <a:rPr lang="de-DE" dirty="0" err="1"/>
            <a:t>Only</a:t>
          </a:r>
          <a:r>
            <a:rPr lang="de-DE" dirty="0"/>
            <a:t> Falcon 9 </a:t>
          </a:r>
          <a:r>
            <a:rPr lang="de-DE" dirty="0" err="1"/>
            <a:t>Launches</a:t>
          </a:r>
          <a:endParaRPr lang="de-DE" dirty="0"/>
        </a:p>
      </dgm:t>
    </dgm:pt>
    <dgm:pt modelId="{39988C9E-B49D-4326-8BDF-D096C7A97AC7}" type="parTrans" cxnId="{E712E0FD-3CE9-4809-8AF7-5F932C74BBEF}">
      <dgm:prSet/>
      <dgm:spPr/>
      <dgm:t>
        <a:bodyPr/>
        <a:lstStyle/>
        <a:p>
          <a:endParaRPr lang="de-DE"/>
        </a:p>
      </dgm:t>
    </dgm:pt>
    <dgm:pt modelId="{3EDB5D3A-68D8-4F37-9B10-2EA529210621}" type="sibTrans" cxnId="{E712E0FD-3CE9-4809-8AF7-5F932C74BBEF}">
      <dgm:prSet/>
      <dgm:spPr/>
      <dgm:t>
        <a:bodyPr/>
        <a:lstStyle/>
        <a:p>
          <a:endParaRPr lang="de-DE"/>
        </a:p>
      </dgm:t>
    </dgm:pt>
    <dgm:pt modelId="{1B2D6CA9-CADD-499D-8C62-4E3F1B1634E0}">
      <dgm:prSet phldrT="[Text]"/>
      <dgm:spPr/>
      <dgm:t>
        <a:bodyPr/>
        <a:lstStyle/>
        <a:p>
          <a:r>
            <a:rPr lang="de-DE" dirty="0" err="1"/>
            <a:t>Replacing</a:t>
          </a:r>
          <a:r>
            <a:rPr lang="de-DE" dirty="0"/>
            <a:t> </a:t>
          </a:r>
          <a:r>
            <a:rPr lang="de-DE" dirty="0" err="1"/>
            <a:t>missing</a:t>
          </a:r>
          <a:r>
            <a:rPr lang="de-DE" dirty="0"/>
            <a:t> </a:t>
          </a:r>
          <a:r>
            <a:rPr lang="de-DE" dirty="0" err="1"/>
            <a:t>values</a:t>
          </a:r>
          <a:r>
            <a:rPr lang="de-DE" dirty="0"/>
            <a:t> </a:t>
          </a:r>
          <a:r>
            <a:rPr lang="de-DE" dirty="0" err="1"/>
            <a:t>of</a:t>
          </a:r>
          <a:r>
            <a:rPr lang="de-DE" dirty="0"/>
            <a:t> </a:t>
          </a:r>
          <a:r>
            <a:rPr lang="de-DE" dirty="0" err="1"/>
            <a:t>Mass</a:t>
          </a:r>
          <a:r>
            <a:rPr lang="de-DE" dirty="0"/>
            <a:t> </a:t>
          </a:r>
          <a:r>
            <a:rPr lang="de-DE" dirty="0" err="1"/>
            <a:t>column</a:t>
          </a:r>
          <a:r>
            <a:rPr lang="de-DE" dirty="0"/>
            <a:t> </a:t>
          </a:r>
          <a:r>
            <a:rPr lang="de-DE" dirty="0" err="1"/>
            <a:t>with</a:t>
          </a:r>
          <a:r>
            <a:rPr lang="de-DE" dirty="0"/>
            <a:t> </a:t>
          </a:r>
          <a:r>
            <a:rPr lang="de-DE" dirty="0" err="1"/>
            <a:t>the</a:t>
          </a:r>
          <a:r>
            <a:rPr lang="de-DE" dirty="0"/>
            <a:t> </a:t>
          </a:r>
          <a:r>
            <a:rPr lang="de-DE" dirty="0" err="1"/>
            <a:t>mean</a:t>
          </a:r>
          <a:r>
            <a:rPr lang="de-DE" dirty="0"/>
            <a:t> </a:t>
          </a:r>
          <a:r>
            <a:rPr lang="de-DE" dirty="0" err="1"/>
            <a:t>values</a:t>
          </a:r>
          <a:r>
            <a:rPr lang="de-DE" dirty="0"/>
            <a:t> </a:t>
          </a:r>
          <a:r>
            <a:rPr lang="de-DE" dirty="0" err="1"/>
            <a:t>of</a:t>
          </a:r>
          <a:r>
            <a:rPr lang="de-DE" dirty="0"/>
            <a:t> </a:t>
          </a:r>
          <a:r>
            <a:rPr lang="de-DE" dirty="0" err="1"/>
            <a:t>this</a:t>
          </a:r>
          <a:r>
            <a:rPr lang="de-DE" dirty="0"/>
            <a:t> </a:t>
          </a:r>
          <a:r>
            <a:rPr lang="de-DE" dirty="0" err="1"/>
            <a:t>column</a:t>
          </a:r>
          <a:endParaRPr lang="de-DE" dirty="0"/>
        </a:p>
      </dgm:t>
    </dgm:pt>
    <dgm:pt modelId="{69FD73F6-E987-45A0-AFE4-1005FCC9CF87}" type="parTrans" cxnId="{83454175-2A05-4E9B-8959-3F995ED8A31F}">
      <dgm:prSet/>
      <dgm:spPr/>
      <dgm:t>
        <a:bodyPr/>
        <a:lstStyle/>
        <a:p>
          <a:endParaRPr lang="de-DE"/>
        </a:p>
      </dgm:t>
    </dgm:pt>
    <dgm:pt modelId="{CA744CA6-39C2-4D4E-B334-EAAB9D1CBA7C}" type="sibTrans" cxnId="{83454175-2A05-4E9B-8959-3F995ED8A31F}">
      <dgm:prSet/>
      <dgm:spPr/>
      <dgm:t>
        <a:bodyPr/>
        <a:lstStyle/>
        <a:p>
          <a:endParaRPr lang="de-DE"/>
        </a:p>
      </dgm:t>
    </dgm:pt>
    <dgm:pt modelId="{50F711B0-864A-4968-9785-8F9423DB1EEE}">
      <dgm:prSet phldrT="[Text]"/>
      <dgm:spPr/>
      <dgm:t>
        <a:bodyPr/>
        <a:lstStyle/>
        <a:p>
          <a:r>
            <a:rPr lang="de-DE" dirty="0" err="1"/>
            <a:t>Exporting</a:t>
          </a:r>
          <a:r>
            <a:rPr lang="de-DE" dirty="0"/>
            <a:t> </a:t>
          </a:r>
          <a:r>
            <a:rPr lang="de-DE" dirty="0" err="1"/>
            <a:t>data</a:t>
          </a:r>
          <a:r>
            <a:rPr lang="de-DE" dirty="0"/>
            <a:t> </a:t>
          </a:r>
          <a:r>
            <a:rPr lang="de-DE" dirty="0" err="1"/>
            <a:t>to</a:t>
          </a:r>
          <a:r>
            <a:rPr lang="de-DE" dirty="0"/>
            <a:t> CSV</a:t>
          </a:r>
        </a:p>
      </dgm:t>
    </dgm:pt>
    <dgm:pt modelId="{52B0FF66-A731-45F4-9D82-65738D40C476}" type="parTrans" cxnId="{70D67170-02B7-4F07-82E3-CD14FFCF1DAB}">
      <dgm:prSet/>
      <dgm:spPr/>
      <dgm:t>
        <a:bodyPr/>
        <a:lstStyle/>
        <a:p>
          <a:endParaRPr lang="de-DE"/>
        </a:p>
      </dgm:t>
    </dgm:pt>
    <dgm:pt modelId="{2044CFF7-BCE2-4508-9EDB-2F83AC7F222F}" type="sibTrans" cxnId="{70D67170-02B7-4F07-82E3-CD14FFCF1DAB}">
      <dgm:prSet/>
      <dgm:spPr/>
      <dgm:t>
        <a:bodyPr/>
        <a:lstStyle/>
        <a:p>
          <a:endParaRPr lang="de-DE"/>
        </a:p>
      </dgm:t>
    </dgm:pt>
    <dgm:pt modelId="{26CE666F-E2DD-4785-96B3-1F991459E9EA}" type="pres">
      <dgm:prSet presAssocID="{79A8F2AF-8649-4C66-ACE6-B535B7BF4F32}" presName="Name0" presStyleCnt="0">
        <dgm:presLayoutVars>
          <dgm:dir/>
          <dgm:resizeHandles/>
        </dgm:presLayoutVars>
      </dgm:prSet>
      <dgm:spPr/>
    </dgm:pt>
    <dgm:pt modelId="{C9B87F4B-4719-42BC-B3C2-FEE97BEE3ABC}" type="pres">
      <dgm:prSet presAssocID="{E5240079-4EF9-459E-A3AF-9AA44714BE80}" presName="compNode" presStyleCnt="0"/>
      <dgm:spPr/>
    </dgm:pt>
    <dgm:pt modelId="{4BF75CB6-A7FA-4723-9753-575A25098824}" type="pres">
      <dgm:prSet presAssocID="{E5240079-4EF9-459E-A3AF-9AA44714BE80}" presName="dummyConnPt" presStyleCnt="0"/>
      <dgm:spPr/>
    </dgm:pt>
    <dgm:pt modelId="{D42D8A93-2BEB-4F24-B796-51FCAA7167F8}" type="pres">
      <dgm:prSet presAssocID="{E5240079-4EF9-459E-A3AF-9AA44714BE80}" presName="node" presStyleLbl="node1" presStyleIdx="0" presStyleCnt="8">
        <dgm:presLayoutVars>
          <dgm:bulletEnabled val="1"/>
        </dgm:presLayoutVars>
      </dgm:prSet>
      <dgm:spPr/>
    </dgm:pt>
    <dgm:pt modelId="{F3202BEF-8449-4438-9F5F-AE0FD02A926D}" type="pres">
      <dgm:prSet presAssocID="{AA77EAB7-0428-4592-9638-A48B37243B52}" presName="sibTrans" presStyleLbl="bgSibTrans2D1" presStyleIdx="0" presStyleCnt="7"/>
      <dgm:spPr/>
    </dgm:pt>
    <dgm:pt modelId="{1243EE0C-5ADD-44CD-BDA0-04A84A3E36C2}" type="pres">
      <dgm:prSet presAssocID="{329AA40F-73F9-47CF-B1A9-6F22AC710EE5}" presName="compNode" presStyleCnt="0"/>
      <dgm:spPr/>
    </dgm:pt>
    <dgm:pt modelId="{364282D1-9107-4E08-99FC-2A9BC15A7079}" type="pres">
      <dgm:prSet presAssocID="{329AA40F-73F9-47CF-B1A9-6F22AC710EE5}" presName="dummyConnPt" presStyleCnt="0"/>
      <dgm:spPr/>
    </dgm:pt>
    <dgm:pt modelId="{F2224FD0-113C-49CB-8116-0599F21B812C}" type="pres">
      <dgm:prSet presAssocID="{329AA40F-73F9-47CF-B1A9-6F22AC710EE5}" presName="node" presStyleLbl="node1" presStyleIdx="1" presStyleCnt="8">
        <dgm:presLayoutVars>
          <dgm:bulletEnabled val="1"/>
        </dgm:presLayoutVars>
      </dgm:prSet>
      <dgm:spPr/>
    </dgm:pt>
    <dgm:pt modelId="{88D70B91-94EE-4193-ACBA-8348D080FFAB}" type="pres">
      <dgm:prSet presAssocID="{1E4D5DD5-4326-4A75-AA54-E300E77C0903}" presName="sibTrans" presStyleLbl="bgSibTrans2D1" presStyleIdx="1" presStyleCnt="7"/>
      <dgm:spPr/>
    </dgm:pt>
    <dgm:pt modelId="{F5E890E3-2CDD-4F49-82D7-02A925E77535}" type="pres">
      <dgm:prSet presAssocID="{682EB89C-84CB-4C22-86F8-9455DD526939}" presName="compNode" presStyleCnt="0"/>
      <dgm:spPr/>
    </dgm:pt>
    <dgm:pt modelId="{BC759137-FBE8-4B5D-9363-37883275C79E}" type="pres">
      <dgm:prSet presAssocID="{682EB89C-84CB-4C22-86F8-9455DD526939}" presName="dummyConnPt" presStyleCnt="0"/>
      <dgm:spPr/>
    </dgm:pt>
    <dgm:pt modelId="{F0532193-985D-4B03-81A5-1B8E4C9D4F93}" type="pres">
      <dgm:prSet presAssocID="{682EB89C-84CB-4C22-86F8-9455DD526939}" presName="node" presStyleLbl="node1" presStyleIdx="2" presStyleCnt="8">
        <dgm:presLayoutVars>
          <dgm:bulletEnabled val="1"/>
        </dgm:presLayoutVars>
      </dgm:prSet>
      <dgm:spPr/>
    </dgm:pt>
    <dgm:pt modelId="{D7E2527A-66E9-4F32-9EDA-9B4ADAC724E0}" type="pres">
      <dgm:prSet presAssocID="{D7813A3E-97EF-4FD2-96C9-AF9CD5B4CE18}" presName="sibTrans" presStyleLbl="bgSibTrans2D1" presStyleIdx="2" presStyleCnt="7"/>
      <dgm:spPr/>
    </dgm:pt>
    <dgm:pt modelId="{00DE5117-B747-416E-94FD-3C71FEC7E38D}" type="pres">
      <dgm:prSet presAssocID="{AED3CDE3-2D5D-46ED-B66B-ABEF0979F695}" presName="compNode" presStyleCnt="0"/>
      <dgm:spPr/>
    </dgm:pt>
    <dgm:pt modelId="{62F021FE-A43C-424B-94B8-DF6E49468509}" type="pres">
      <dgm:prSet presAssocID="{AED3CDE3-2D5D-46ED-B66B-ABEF0979F695}" presName="dummyConnPt" presStyleCnt="0"/>
      <dgm:spPr/>
    </dgm:pt>
    <dgm:pt modelId="{A2F33993-A27E-4049-A622-30F9716A5BAF}" type="pres">
      <dgm:prSet presAssocID="{AED3CDE3-2D5D-46ED-B66B-ABEF0979F695}" presName="node" presStyleLbl="node1" presStyleIdx="3" presStyleCnt="8">
        <dgm:presLayoutVars>
          <dgm:bulletEnabled val="1"/>
        </dgm:presLayoutVars>
      </dgm:prSet>
      <dgm:spPr/>
    </dgm:pt>
    <dgm:pt modelId="{7695C902-AB11-4BD6-B7BB-D1F13A2669B6}" type="pres">
      <dgm:prSet presAssocID="{C134D2BC-A7F4-430D-93C0-14FF50A0645E}" presName="sibTrans" presStyleLbl="bgSibTrans2D1" presStyleIdx="3" presStyleCnt="7"/>
      <dgm:spPr/>
    </dgm:pt>
    <dgm:pt modelId="{601C886B-EA5A-44A9-B801-83708E162066}" type="pres">
      <dgm:prSet presAssocID="{F2CC5192-51B1-46AC-A858-70EA2DE23A31}" presName="compNode" presStyleCnt="0"/>
      <dgm:spPr/>
    </dgm:pt>
    <dgm:pt modelId="{503D1DCC-EE62-4A87-9B24-EB82D4F0C9D3}" type="pres">
      <dgm:prSet presAssocID="{F2CC5192-51B1-46AC-A858-70EA2DE23A31}" presName="dummyConnPt" presStyleCnt="0"/>
      <dgm:spPr/>
    </dgm:pt>
    <dgm:pt modelId="{C649F23D-4132-4A3C-988B-CEF468804C49}" type="pres">
      <dgm:prSet presAssocID="{F2CC5192-51B1-46AC-A858-70EA2DE23A31}" presName="node" presStyleLbl="node1" presStyleIdx="4" presStyleCnt="8">
        <dgm:presLayoutVars>
          <dgm:bulletEnabled val="1"/>
        </dgm:presLayoutVars>
      </dgm:prSet>
      <dgm:spPr/>
    </dgm:pt>
    <dgm:pt modelId="{1F95FC1E-EF5A-40A4-84A6-09DB50B1D59E}" type="pres">
      <dgm:prSet presAssocID="{CC4AD1CB-7B40-4C31-AD64-904FA55A4272}" presName="sibTrans" presStyleLbl="bgSibTrans2D1" presStyleIdx="4" presStyleCnt="7"/>
      <dgm:spPr/>
    </dgm:pt>
    <dgm:pt modelId="{7D7DE096-3484-4B70-9D92-F794DA4B273C}" type="pres">
      <dgm:prSet presAssocID="{D38C011F-2AC4-4545-B97A-EF26B08EA0FB}" presName="compNode" presStyleCnt="0"/>
      <dgm:spPr/>
    </dgm:pt>
    <dgm:pt modelId="{1AEA31FB-3AD5-4A1E-9A23-978385833A1D}" type="pres">
      <dgm:prSet presAssocID="{D38C011F-2AC4-4545-B97A-EF26B08EA0FB}" presName="dummyConnPt" presStyleCnt="0"/>
      <dgm:spPr/>
    </dgm:pt>
    <dgm:pt modelId="{AA5696E1-F873-4B04-8052-6805B3B88BA9}" type="pres">
      <dgm:prSet presAssocID="{D38C011F-2AC4-4545-B97A-EF26B08EA0FB}" presName="node" presStyleLbl="node1" presStyleIdx="5" presStyleCnt="8">
        <dgm:presLayoutVars>
          <dgm:bulletEnabled val="1"/>
        </dgm:presLayoutVars>
      </dgm:prSet>
      <dgm:spPr/>
    </dgm:pt>
    <dgm:pt modelId="{93631067-556A-4D7F-952B-F4E1F96CED9C}" type="pres">
      <dgm:prSet presAssocID="{3EDB5D3A-68D8-4F37-9B10-2EA529210621}" presName="sibTrans" presStyleLbl="bgSibTrans2D1" presStyleIdx="5" presStyleCnt="7"/>
      <dgm:spPr/>
    </dgm:pt>
    <dgm:pt modelId="{92A54C81-BD32-4874-BDA7-F32F9F1C89BC}" type="pres">
      <dgm:prSet presAssocID="{1B2D6CA9-CADD-499D-8C62-4E3F1B1634E0}" presName="compNode" presStyleCnt="0"/>
      <dgm:spPr/>
    </dgm:pt>
    <dgm:pt modelId="{E255089C-E43B-4C8A-BB08-34931A7DDBB2}" type="pres">
      <dgm:prSet presAssocID="{1B2D6CA9-CADD-499D-8C62-4E3F1B1634E0}" presName="dummyConnPt" presStyleCnt="0"/>
      <dgm:spPr/>
    </dgm:pt>
    <dgm:pt modelId="{FEC424B2-9868-4B65-A165-906C25D99201}" type="pres">
      <dgm:prSet presAssocID="{1B2D6CA9-CADD-499D-8C62-4E3F1B1634E0}" presName="node" presStyleLbl="node1" presStyleIdx="6" presStyleCnt="8">
        <dgm:presLayoutVars>
          <dgm:bulletEnabled val="1"/>
        </dgm:presLayoutVars>
      </dgm:prSet>
      <dgm:spPr/>
    </dgm:pt>
    <dgm:pt modelId="{44E7B3DE-E366-411E-BB9E-0CADCB00AB0B}" type="pres">
      <dgm:prSet presAssocID="{CA744CA6-39C2-4D4E-B334-EAAB9D1CBA7C}" presName="sibTrans" presStyleLbl="bgSibTrans2D1" presStyleIdx="6" presStyleCnt="7"/>
      <dgm:spPr/>
    </dgm:pt>
    <dgm:pt modelId="{86D285C5-50C6-40ED-A90D-878450B589F5}" type="pres">
      <dgm:prSet presAssocID="{50F711B0-864A-4968-9785-8F9423DB1EEE}" presName="compNode" presStyleCnt="0"/>
      <dgm:spPr/>
    </dgm:pt>
    <dgm:pt modelId="{D8DC39BA-6ECE-435E-AAE7-9E43811B0F2B}" type="pres">
      <dgm:prSet presAssocID="{50F711B0-864A-4968-9785-8F9423DB1EEE}" presName="dummyConnPt" presStyleCnt="0"/>
      <dgm:spPr/>
    </dgm:pt>
    <dgm:pt modelId="{AB7ABF31-8C9B-471F-8711-871725D77E99}" type="pres">
      <dgm:prSet presAssocID="{50F711B0-864A-4968-9785-8F9423DB1EEE}" presName="node" presStyleLbl="node1" presStyleIdx="7" presStyleCnt="8">
        <dgm:presLayoutVars>
          <dgm:bulletEnabled val="1"/>
        </dgm:presLayoutVars>
      </dgm:prSet>
      <dgm:spPr/>
    </dgm:pt>
  </dgm:ptLst>
  <dgm:cxnLst>
    <dgm:cxn modelId="{F532E11A-DB60-4E15-B224-0BD402C6285C}" type="presOf" srcId="{CA744CA6-39C2-4D4E-B334-EAAB9D1CBA7C}" destId="{44E7B3DE-E366-411E-BB9E-0CADCB00AB0B}" srcOrd="0" destOrd="0" presId="urn:microsoft.com/office/officeart/2005/8/layout/bProcess4"/>
    <dgm:cxn modelId="{4C3C9D27-3A5A-4398-88FB-730F058E4851}" type="presOf" srcId="{1E4D5DD5-4326-4A75-AA54-E300E77C0903}" destId="{88D70B91-94EE-4193-ACBA-8348D080FFAB}" srcOrd="0" destOrd="0" presId="urn:microsoft.com/office/officeart/2005/8/layout/bProcess4"/>
    <dgm:cxn modelId="{00AD7D60-A986-4BD5-91FD-EB858DDEE3A0}" srcId="{79A8F2AF-8649-4C66-ACE6-B535B7BF4F32}" destId="{E5240079-4EF9-459E-A3AF-9AA44714BE80}" srcOrd="0" destOrd="0" parTransId="{EA5CACCD-40FB-4326-AD8F-A8E88A5AA88F}" sibTransId="{AA77EAB7-0428-4592-9638-A48B37243B52}"/>
    <dgm:cxn modelId="{84869B41-0ADC-437A-9B71-E5923C94D053}" srcId="{79A8F2AF-8649-4C66-ACE6-B535B7BF4F32}" destId="{F2CC5192-51B1-46AC-A858-70EA2DE23A31}" srcOrd="4" destOrd="0" parTransId="{60E4E900-A9C5-42F5-8EA0-B2CA8BEC44C5}" sibTransId="{CC4AD1CB-7B40-4C31-AD64-904FA55A4272}"/>
    <dgm:cxn modelId="{5C4A7642-A660-4CAF-9ACD-11250A569B17}" type="presOf" srcId="{E5240079-4EF9-459E-A3AF-9AA44714BE80}" destId="{D42D8A93-2BEB-4F24-B796-51FCAA7167F8}" srcOrd="0" destOrd="0" presId="urn:microsoft.com/office/officeart/2005/8/layout/bProcess4"/>
    <dgm:cxn modelId="{61BAE262-3E3B-4C9E-B7A7-15DD8042783E}" type="presOf" srcId="{C134D2BC-A7F4-430D-93C0-14FF50A0645E}" destId="{7695C902-AB11-4BD6-B7BB-D1F13A2669B6}" srcOrd="0" destOrd="0" presId="urn:microsoft.com/office/officeart/2005/8/layout/bProcess4"/>
    <dgm:cxn modelId="{9DD11F63-1DF5-4BCA-A2E9-D9CAA0B47DAB}" type="presOf" srcId="{F2CC5192-51B1-46AC-A858-70EA2DE23A31}" destId="{C649F23D-4132-4A3C-988B-CEF468804C49}" srcOrd="0" destOrd="0" presId="urn:microsoft.com/office/officeart/2005/8/layout/bProcess4"/>
    <dgm:cxn modelId="{DF1A3A64-D996-47D7-8ECB-ADADD79C2351}" type="presOf" srcId="{D7813A3E-97EF-4FD2-96C9-AF9CD5B4CE18}" destId="{D7E2527A-66E9-4F32-9EDA-9B4ADAC724E0}" srcOrd="0" destOrd="0" presId="urn:microsoft.com/office/officeart/2005/8/layout/bProcess4"/>
    <dgm:cxn modelId="{FEFB8E65-FB9B-442A-885A-B727B0F40821}" srcId="{79A8F2AF-8649-4C66-ACE6-B535B7BF4F32}" destId="{682EB89C-84CB-4C22-86F8-9455DD526939}" srcOrd="2" destOrd="0" parTransId="{E719185B-F5FB-4F82-91DB-9C9172DA6175}" sibTransId="{D7813A3E-97EF-4FD2-96C9-AF9CD5B4CE18}"/>
    <dgm:cxn modelId="{70D67170-02B7-4F07-82E3-CD14FFCF1DAB}" srcId="{79A8F2AF-8649-4C66-ACE6-B535B7BF4F32}" destId="{50F711B0-864A-4968-9785-8F9423DB1EEE}" srcOrd="7" destOrd="0" parTransId="{52B0FF66-A731-45F4-9D82-65738D40C476}" sibTransId="{2044CFF7-BCE2-4508-9EDB-2F83AC7F222F}"/>
    <dgm:cxn modelId="{B571FE71-EE7C-4393-9DD8-ADA6BF14F3BB}" type="presOf" srcId="{79A8F2AF-8649-4C66-ACE6-B535B7BF4F32}" destId="{26CE666F-E2DD-4785-96B3-1F991459E9EA}" srcOrd="0" destOrd="0" presId="urn:microsoft.com/office/officeart/2005/8/layout/bProcess4"/>
    <dgm:cxn modelId="{83454175-2A05-4E9B-8959-3F995ED8A31F}" srcId="{79A8F2AF-8649-4C66-ACE6-B535B7BF4F32}" destId="{1B2D6CA9-CADD-499D-8C62-4E3F1B1634E0}" srcOrd="6" destOrd="0" parTransId="{69FD73F6-E987-45A0-AFE4-1005FCC9CF87}" sibTransId="{CA744CA6-39C2-4D4E-B334-EAAB9D1CBA7C}"/>
    <dgm:cxn modelId="{154E447F-BE5A-4F2D-9205-AD2D9A4BE115}" srcId="{79A8F2AF-8649-4C66-ACE6-B535B7BF4F32}" destId="{329AA40F-73F9-47CF-B1A9-6F22AC710EE5}" srcOrd="1" destOrd="0" parTransId="{8242AF28-1CC4-4247-95F7-360DFFD3303E}" sibTransId="{1E4D5DD5-4326-4A75-AA54-E300E77C0903}"/>
    <dgm:cxn modelId="{26395684-6740-4042-88F8-8193A9AFBFAA}" type="presOf" srcId="{D38C011F-2AC4-4545-B97A-EF26B08EA0FB}" destId="{AA5696E1-F873-4B04-8052-6805B3B88BA9}" srcOrd="0" destOrd="0" presId="urn:microsoft.com/office/officeart/2005/8/layout/bProcess4"/>
    <dgm:cxn modelId="{27A79597-858C-4BF8-BC6A-4BB2AF403D32}" type="presOf" srcId="{CC4AD1CB-7B40-4C31-AD64-904FA55A4272}" destId="{1F95FC1E-EF5A-40A4-84A6-09DB50B1D59E}" srcOrd="0" destOrd="0" presId="urn:microsoft.com/office/officeart/2005/8/layout/bProcess4"/>
    <dgm:cxn modelId="{DBE604A8-2D28-4041-92CD-10004CBB5D03}" type="presOf" srcId="{AA77EAB7-0428-4592-9638-A48B37243B52}" destId="{F3202BEF-8449-4438-9F5F-AE0FD02A926D}" srcOrd="0" destOrd="0" presId="urn:microsoft.com/office/officeart/2005/8/layout/bProcess4"/>
    <dgm:cxn modelId="{20E465C0-6A75-4F81-9FCA-8F1B0ED737D7}" type="presOf" srcId="{1B2D6CA9-CADD-499D-8C62-4E3F1B1634E0}" destId="{FEC424B2-9868-4B65-A165-906C25D99201}" srcOrd="0" destOrd="0" presId="urn:microsoft.com/office/officeart/2005/8/layout/bProcess4"/>
    <dgm:cxn modelId="{1D5055C1-3F9F-47AA-9120-6CE4CE651308}" type="presOf" srcId="{3EDB5D3A-68D8-4F37-9B10-2EA529210621}" destId="{93631067-556A-4D7F-952B-F4E1F96CED9C}" srcOrd="0" destOrd="0" presId="urn:microsoft.com/office/officeart/2005/8/layout/bProcess4"/>
    <dgm:cxn modelId="{8867A4DC-78DB-4A40-93BB-D05270BF1D95}" type="presOf" srcId="{AED3CDE3-2D5D-46ED-B66B-ABEF0979F695}" destId="{A2F33993-A27E-4049-A622-30F9716A5BAF}" srcOrd="0" destOrd="0" presId="urn:microsoft.com/office/officeart/2005/8/layout/bProcess4"/>
    <dgm:cxn modelId="{7191B1EA-3406-4395-A371-78591B217DD2}" type="presOf" srcId="{50F711B0-864A-4968-9785-8F9423DB1EEE}" destId="{AB7ABF31-8C9B-471F-8711-871725D77E99}" srcOrd="0" destOrd="0" presId="urn:microsoft.com/office/officeart/2005/8/layout/bProcess4"/>
    <dgm:cxn modelId="{678E24EB-8A26-44D6-B7C0-A1CA7F2057F0}" srcId="{79A8F2AF-8649-4C66-ACE6-B535B7BF4F32}" destId="{AED3CDE3-2D5D-46ED-B66B-ABEF0979F695}" srcOrd="3" destOrd="0" parTransId="{14C95233-A191-45CD-B84F-3997EC46A497}" sibTransId="{C134D2BC-A7F4-430D-93C0-14FF50A0645E}"/>
    <dgm:cxn modelId="{E712E0FD-3CE9-4809-8AF7-5F932C74BBEF}" srcId="{79A8F2AF-8649-4C66-ACE6-B535B7BF4F32}" destId="{D38C011F-2AC4-4545-B97A-EF26B08EA0FB}" srcOrd="5" destOrd="0" parTransId="{39988C9E-B49D-4326-8BDF-D096C7A97AC7}" sibTransId="{3EDB5D3A-68D8-4F37-9B10-2EA529210621}"/>
    <dgm:cxn modelId="{A6638EFE-7CEA-4083-AC26-4720CCF7C88D}" type="presOf" srcId="{329AA40F-73F9-47CF-B1A9-6F22AC710EE5}" destId="{F2224FD0-113C-49CB-8116-0599F21B812C}" srcOrd="0" destOrd="0" presId="urn:microsoft.com/office/officeart/2005/8/layout/bProcess4"/>
    <dgm:cxn modelId="{6A80C9FE-109C-4E10-AF96-2206663D209D}" type="presOf" srcId="{682EB89C-84CB-4C22-86F8-9455DD526939}" destId="{F0532193-985D-4B03-81A5-1B8E4C9D4F93}" srcOrd="0" destOrd="0" presId="urn:microsoft.com/office/officeart/2005/8/layout/bProcess4"/>
    <dgm:cxn modelId="{CF8FDC94-8B92-4415-92B4-AE48732F9CD6}" type="presParOf" srcId="{26CE666F-E2DD-4785-96B3-1F991459E9EA}" destId="{C9B87F4B-4719-42BC-B3C2-FEE97BEE3ABC}" srcOrd="0" destOrd="0" presId="urn:microsoft.com/office/officeart/2005/8/layout/bProcess4"/>
    <dgm:cxn modelId="{AD23BF4B-A3FF-4CEC-9578-F76C5875B989}" type="presParOf" srcId="{C9B87F4B-4719-42BC-B3C2-FEE97BEE3ABC}" destId="{4BF75CB6-A7FA-4723-9753-575A25098824}" srcOrd="0" destOrd="0" presId="urn:microsoft.com/office/officeart/2005/8/layout/bProcess4"/>
    <dgm:cxn modelId="{CABB4488-5E9A-458E-ACF9-5CB1AAD1ECFE}" type="presParOf" srcId="{C9B87F4B-4719-42BC-B3C2-FEE97BEE3ABC}" destId="{D42D8A93-2BEB-4F24-B796-51FCAA7167F8}" srcOrd="1" destOrd="0" presId="urn:microsoft.com/office/officeart/2005/8/layout/bProcess4"/>
    <dgm:cxn modelId="{F2E82258-682A-4C02-9983-FE82A8611C57}" type="presParOf" srcId="{26CE666F-E2DD-4785-96B3-1F991459E9EA}" destId="{F3202BEF-8449-4438-9F5F-AE0FD02A926D}" srcOrd="1" destOrd="0" presId="urn:microsoft.com/office/officeart/2005/8/layout/bProcess4"/>
    <dgm:cxn modelId="{C892D6B6-66DA-4E37-BC4A-FFF13D9931C9}" type="presParOf" srcId="{26CE666F-E2DD-4785-96B3-1F991459E9EA}" destId="{1243EE0C-5ADD-44CD-BDA0-04A84A3E36C2}" srcOrd="2" destOrd="0" presId="urn:microsoft.com/office/officeart/2005/8/layout/bProcess4"/>
    <dgm:cxn modelId="{D6C40AFC-6F48-49B9-BFF8-F3A6EE94A2B0}" type="presParOf" srcId="{1243EE0C-5ADD-44CD-BDA0-04A84A3E36C2}" destId="{364282D1-9107-4E08-99FC-2A9BC15A7079}" srcOrd="0" destOrd="0" presId="urn:microsoft.com/office/officeart/2005/8/layout/bProcess4"/>
    <dgm:cxn modelId="{56741741-2CF4-478F-B94B-DBE1B61E5F07}" type="presParOf" srcId="{1243EE0C-5ADD-44CD-BDA0-04A84A3E36C2}" destId="{F2224FD0-113C-49CB-8116-0599F21B812C}" srcOrd="1" destOrd="0" presId="urn:microsoft.com/office/officeart/2005/8/layout/bProcess4"/>
    <dgm:cxn modelId="{BE3C4F0E-323C-4282-9E41-12AABC7A1A66}" type="presParOf" srcId="{26CE666F-E2DD-4785-96B3-1F991459E9EA}" destId="{88D70B91-94EE-4193-ACBA-8348D080FFAB}" srcOrd="3" destOrd="0" presId="urn:microsoft.com/office/officeart/2005/8/layout/bProcess4"/>
    <dgm:cxn modelId="{123AA2B6-8953-4426-A218-44DDDC175AFE}" type="presParOf" srcId="{26CE666F-E2DD-4785-96B3-1F991459E9EA}" destId="{F5E890E3-2CDD-4F49-82D7-02A925E77535}" srcOrd="4" destOrd="0" presId="urn:microsoft.com/office/officeart/2005/8/layout/bProcess4"/>
    <dgm:cxn modelId="{148A2C69-59FB-4789-9A61-B940A0FA81F6}" type="presParOf" srcId="{F5E890E3-2CDD-4F49-82D7-02A925E77535}" destId="{BC759137-FBE8-4B5D-9363-37883275C79E}" srcOrd="0" destOrd="0" presId="urn:microsoft.com/office/officeart/2005/8/layout/bProcess4"/>
    <dgm:cxn modelId="{647C3CB3-7E32-4741-8189-139CFC4CDFD1}" type="presParOf" srcId="{F5E890E3-2CDD-4F49-82D7-02A925E77535}" destId="{F0532193-985D-4B03-81A5-1B8E4C9D4F93}" srcOrd="1" destOrd="0" presId="urn:microsoft.com/office/officeart/2005/8/layout/bProcess4"/>
    <dgm:cxn modelId="{FC6E28BE-B79E-4EE3-B154-B7FEC6D974A9}" type="presParOf" srcId="{26CE666F-E2DD-4785-96B3-1F991459E9EA}" destId="{D7E2527A-66E9-4F32-9EDA-9B4ADAC724E0}" srcOrd="5" destOrd="0" presId="urn:microsoft.com/office/officeart/2005/8/layout/bProcess4"/>
    <dgm:cxn modelId="{B97C698E-6F30-439D-A3BB-BFBA058214DF}" type="presParOf" srcId="{26CE666F-E2DD-4785-96B3-1F991459E9EA}" destId="{00DE5117-B747-416E-94FD-3C71FEC7E38D}" srcOrd="6" destOrd="0" presId="urn:microsoft.com/office/officeart/2005/8/layout/bProcess4"/>
    <dgm:cxn modelId="{B4CB1A45-5353-466F-8266-E50B2143AA48}" type="presParOf" srcId="{00DE5117-B747-416E-94FD-3C71FEC7E38D}" destId="{62F021FE-A43C-424B-94B8-DF6E49468509}" srcOrd="0" destOrd="0" presId="urn:microsoft.com/office/officeart/2005/8/layout/bProcess4"/>
    <dgm:cxn modelId="{963C4B16-58A0-46D3-A364-EEAF6BBED07E}" type="presParOf" srcId="{00DE5117-B747-416E-94FD-3C71FEC7E38D}" destId="{A2F33993-A27E-4049-A622-30F9716A5BAF}" srcOrd="1" destOrd="0" presId="urn:microsoft.com/office/officeart/2005/8/layout/bProcess4"/>
    <dgm:cxn modelId="{DBB2728D-220D-42C6-9445-4EEF1941EC9B}" type="presParOf" srcId="{26CE666F-E2DD-4785-96B3-1F991459E9EA}" destId="{7695C902-AB11-4BD6-B7BB-D1F13A2669B6}" srcOrd="7" destOrd="0" presId="urn:microsoft.com/office/officeart/2005/8/layout/bProcess4"/>
    <dgm:cxn modelId="{6FA4B296-3BE5-4426-B1A2-398F7F904AD1}" type="presParOf" srcId="{26CE666F-E2DD-4785-96B3-1F991459E9EA}" destId="{601C886B-EA5A-44A9-B801-83708E162066}" srcOrd="8" destOrd="0" presId="urn:microsoft.com/office/officeart/2005/8/layout/bProcess4"/>
    <dgm:cxn modelId="{B743CD81-6D9E-4D48-9F65-F4585CEBE555}" type="presParOf" srcId="{601C886B-EA5A-44A9-B801-83708E162066}" destId="{503D1DCC-EE62-4A87-9B24-EB82D4F0C9D3}" srcOrd="0" destOrd="0" presId="urn:microsoft.com/office/officeart/2005/8/layout/bProcess4"/>
    <dgm:cxn modelId="{417807D6-5B35-4A10-9B91-3CF7F2FC672B}" type="presParOf" srcId="{601C886B-EA5A-44A9-B801-83708E162066}" destId="{C649F23D-4132-4A3C-988B-CEF468804C49}" srcOrd="1" destOrd="0" presId="urn:microsoft.com/office/officeart/2005/8/layout/bProcess4"/>
    <dgm:cxn modelId="{E8EA9003-6A3C-4D44-B0CC-A29EBA4D9055}" type="presParOf" srcId="{26CE666F-E2DD-4785-96B3-1F991459E9EA}" destId="{1F95FC1E-EF5A-40A4-84A6-09DB50B1D59E}" srcOrd="9" destOrd="0" presId="urn:microsoft.com/office/officeart/2005/8/layout/bProcess4"/>
    <dgm:cxn modelId="{609DE884-B14A-44E1-B417-BA43F97567EC}" type="presParOf" srcId="{26CE666F-E2DD-4785-96B3-1F991459E9EA}" destId="{7D7DE096-3484-4B70-9D92-F794DA4B273C}" srcOrd="10" destOrd="0" presId="urn:microsoft.com/office/officeart/2005/8/layout/bProcess4"/>
    <dgm:cxn modelId="{B2FF6482-C01D-4531-816D-8F733664AFBF}" type="presParOf" srcId="{7D7DE096-3484-4B70-9D92-F794DA4B273C}" destId="{1AEA31FB-3AD5-4A1E-9A23-978385833A1D}" srcOrd="0" destOrd="0" presId="urn:microsoft.com/office/officeart/2005/8/layout/bProcess4"/>
    <dgm:cxn modelId="{34B0CCAA-DC5E-4EA9-84D3-0BB49E7A1BA2}" type="presParOf" srcId="{7D7DE096-3484-4B70-9D92-F794DA4B273C}" destId="{AA5696E1-F873-4B04-8052-6805B3B88BA9}" srcOrd="1" destOrd="0" presId="urn:microsoft.com/office/officeart/2005/8/layout/bProcess4"/>
    <dgm:cxn modelId="{D3DCF251-C41D-429E-B7C2-3208085CE949}" type="presParOf" srcId="{26CE666F-E2DD-4785-96B3-1F991459E9EA}" destId="{93631067-556A-4D7F-952B-F4E1F96CED9C}" srcOrd="11" destOrd="0" presId="urn:microsoft.com/office/officeart/2005/8/layout/bProcess4"/>
    <dgm:cxn modelId="{A14772F9-3FD3-417E-A835-29350CE898CD}" type="presParOf" srcId="{26CE666F-E2DD-4785-96B3-1F991459E9EA}" destId="{92A54C81-BD32-4874-BDA7-F32F9F1C89BC}" srcOrd="12" destOrd="0" presId="urn:microsoft.com/office/officeart/2005/8/layout/bProcess4"/>
    <dgm:cxn modelId="{B5E530B9-4588-4199-8A5B-91A055D45694}" type="presParOf" srcId="{92A54C81-BD32-4874-BDA7-F32F9F1C89BC}" destId="{E255089C-E43B-4C8A-BB08-34931A7DDBB2}" srcOrd="0" destOrd="0" presId="urn:microsoft.com/office/officeart/2005/8/layout/bProcess4"/>
    <dgm:cxn modelId="{97678201-70A5-45E8-9E32-EE67D739E82C}" type="presParOf" srcId="{92A54C81-BD32-4874-BDA7-F32F9F1C89BC}" destId="{FEC424B2-9868-4B65-A165-906C25D99201}" srcOrd="1" destOrd="0" presId="urn:microsoft.com/office/officeart/2005/8/layout/bProcess4"/>
    <dgm:cxn modelId="{D8C6E486-D597-4DD6-9EAF-9A438CA4BE06}" type="presParOf" srcId="{26CE666F-E2DD-4785-96B3-1F991459E9EA}" destId="{44E7B3DE-E366-411E-BB9E-0CADCB00AB0B}" srcOrd="13" destOrd="0" presId="urn:microsoft.com/office/officeart/2005/8/layout/bProcess4"/>
    <dgm:cxn modelId="{C55D37DC-EA0F-4274-B69D-54ED46704D92}" type="presParOf" srcId="{26CE666F-E2DD-4785-96B3-1F991459E9EA}" destId="{86D285C5-50C6-40ED-A90D-878450B589F5}" srcOrd="14" destOrd="0" presId="urn:microsoft.com/office/officeart/2005/8/layout/bProcess4"/>
    <dgm:cxn modelId="{3F29D988-0F88-4902-AD3C-B809FC272CFF}" type="presParOf" srcId="{86D285C5-50C6-40ED-A90D-878450B589F5}" destId="{D8DC39BA-6ECE-435E-AAE7-9E43811B0F2B}" srcOrd="0" destOrd="0" presId="urn:microsoft.com/office/officeart/2005/8/layout/bProcess4"/>
    <dgm:cxn modelId="{4086B892-6C6F-4303-8E11-104A26B2128B}" type="presParOf" srcId="{86D285C5-50C6-40ED-A90D-878450B589F5}" destId="{AB7ABF31-8C9B-471F-8711-871725D77E99}"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A8F2AF-8649-4C66-ACE6-B535B7BF4F32}"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de-DE"/>
        </a:p>
      </dgm:t>
    </dgm:pt>
    <dgm:pt modelId="{E5240079-4EF9-459E-A3AF-9AA44714BE80}">
      <dgm:prSet phldrT="[Text]"/>
      <dgm:spPr/>
      <dgm:t>
        <a:bodyPr/>
        <a:lstStyle/>
        <a:p>
          <a:r>
            <a:rPr lang="de-DE" dirty="0" err="1"/>
            <a:t>Requesting</a:t>
          </a:r>
          <a:r>
            <a:rPr lang="de-DE" dirty="0"/>
            <a:t> Falcon 9 launch </a:t>
          </a:r>
          <a:r>
            <a:rPr lang="de-DE" dirty="0" err="1"/>
            <a:t>data</a:t>
          </a:r>
          <a:r>
            <a:rPr lang="de-DE" dirty="0"/>
            <a:t> </a:t>
          </a:r>
          <a:r>
            <a:rPr lang="de-DE" dirty="0" err="1"/>
            <a:t>from</a:t>
          </a:r>
          <a:r>
            <a:rPr lang="de-DE" dirty="0"/>
            <a:t> Wikipedia</a:t>
          </a:r>
        </a:p>
      </dgm:t>
    </dgm:pt>
    <dgm:pt modelId="{EA5CACCD-40FB-4326-AD8F-A8E88A5AA88F}" type="parTrans" cxnId="{00AD7D60-A986-4BD5-91FD-EB858DDEE3A0}">
      <dgm:prSet/>
      <dgm:spPr/>
      <dgm:t>
        <a:bodyPr/>
        <a:lstStyle/>
        <a:p>
          <a:endParaRPr lang="de-DE"/>
        </a:p>
      </dgm:t>
    </dgm:pt>
    <dgm:pt modelId="{AA77EAB7-0428-4592-9638-A48B37243B52}" type="sibTrans" cxnId="{00AD7D60-A986-4BD5-91FD-EB858DDEE3A0}">
      <dgm:prSet/>
      <dgm:spPr/>
      <dgm:t>
        <a:bodyPr/>
        <a:lstStyle/>
        <a:p>
          <a:endParaRPr lang="de-DE"/>
        </a:p>
      </dgm:t>
    </dgm:pt>
    <dgm:pt modelId="{329AA40F-73F9-47CF-B1A9-6F22AC710EE5}">
      <dgm:prSet phldrT="[Text]"/>
      <dgm:spPr/>
      <dgm:t>
        <a:bodyPr/>
        <a:lstStyle/>
        <a:p>
          <a:r>
            <a:rPr lang="de-DE" dirty="0" err="1"/>
            <a:t>Creating</a:t>
          </a:r>
          <a:r>
            <a:rPr lang="de-DE" dirty="0"/>
            <a:t> </a:t>
          </a:r>
          <a:r>
            <a:rPr lang="de-DE" dirty="0" err="1"/>
            <a:t>BeautifulSoup</a:t>
          </a:r>
          <a:r>
            <a:rPr lang="de-DE" dirty="0"/>
            <a:t> </a:t>
          </a:r>
          <a:r>
            <a:rPr lang="de-DE" dirty="0" err="1"/>
            <a:t>object</a:t>
          </a:r>
          <a:r>
            <a:rPr lang="de-DE" dirty="0"/>
            <a:t> </a:t>
          </a:r>
          <a:r>
            <a:rPr lang="de-DE" dirty="0" err="1"/>
            <a:t>from</a:t>
          </a:r>
          <a:r>
            <a:rPr lang="de-DE" dirty="0"/>
            <a:t> HTML </a:t>
          </a:r>
          <a:r>
            <a:rPr lang="de-DE" dirty="0" err="1"/>
            <a:t>response</a:t>
          </a:r>
          <a:endParaRPr lang="de-DE" dirty="0"/>
        </a:p>
      </dgm:t>
    </dgm:pt>
    <dgm:pt modelId="{8242AF28-1CC4-4247-95F7-360DFFD3303E}" type="parTrans" cxnId="{154E447F-BE5A-4F2D-9205-AD2D9A4BE115}">
      <dgm:prSet/>
      <dgm:spPr/>
      <dgm:t>
        <a:bodyPr/>
        <a:lstStyle/>
        <a:p>
          <a:endParaRPr lang="de-DE"/>
        </a:p>
      </dgm:t>
    </dgm:pt>
    <dgm:pt modelId="{1E4D5DD5-4326-4A75-AA54-E300E77C0903}" type="sibTrans" cxnId="{154E447F-BE5A-4F2D-9205-AD2D9A4BE115}">
      <dgm:prSet/>
      <dgm:spPr/>
      <dgm:t>
        <a:bodyPr/>
        <a:lstStyle/>
        <a:p>
          <a:endParaRPr lang="de-DE"/>
        </a:p>
      </dgm:t>
    </dgm:pt>
    <dgm:pt modelId="{682EB89C-84CB-4C22-86F8-9455DD526939}">
      <dgm:prSet phldrT="[Text]"/>
      <dgm:spPr/>
      <dgm:t>
        <a:bodyPr/>
        <a:lstStyle/>
        <a:p>
          <a:r>
            <a:rPr lang="de-DE" dirty="0" err="1"/>
            <a:t>Extracting</a:t>
          </a:r>
          <a:r>
            <a:rPr lang="de-DE" dirty="0"/>
            <a:t> </a:t>
          </a:r>
          <a:r>
            <a:rPr lang="de-DE" dirty="0" err="1"/>
            <a:t>column</a:t>
          </a:r>
          <a:r>
            <a:rPr lang="de-DE" dirty="0"/>
            <a:t> </a:t>
          </a:r>
          <a:r>
            <a:rPr lang="de-DE" dirty="0" err="1"/>
            <a:t>names</a:t>
          </a:r>
          <a:r>
            <a:rPr lang="de-DE" dirty="0"/>
            <a:t> </a:t>
          </a:r>
          <a:r>
            <a:rPr lang="de-DE" dirty="0" err="1"/>
            <a:t>from</a:t>
          </a:r>
          <a:r>
            <a:rPr lang="de-DE" dirty="0"/>
            <a:t> </a:t>
          </a:r>
          <a:r>
            <a:rPr lang="de-DE" dirty="0" err="1"/>
            <a:t>the</a:t>
          </a:r>
          <a:r>
            <a:rPr lang="de-DE" dirty="0"/>
            <a:t> </a:t>
          </a:r>
          <a:r>
            <a:rPr lang="de-DE" dirty="0" err="1"/>
            <a:t>table</a:t>
          </a:r>
          <a:r>
            <a:rPr lang="de-DE" dirty="0"/>
            <a:t> Header</a:t>
          </a:r>
        </a:p>
      </dgm:t>
    </dgm:pt>
    <dgm:pt modelId="{E719185B-F5FB-4F82-91DB-9C9172DA6175}" type="parTrans" cxnId="{FEFB8E65-FB9B-442A-885A-B727B0F40821}">
      <dgm:prSet/>
      <dgm:spPr/>
      <dgm:t>
        <a:bodyPr/>
        <a:lstStyle/>
        <a:p>
          <a:endParaRPr lang="de-DE"/>
        </a:p>
      </dgm:t>
    </dgm:pt>
    <dgm:pt modelId="{D7813A3E-97EF-4FD2-96C9-AF9CD5B4CE18}" type="sibTrans" cxnId="{FEFB8E65-FB9B-442A-885A-B727B0F40821}">
      <dgm:prSet/>
      <dgm:spPr/>
      <dgm:t>
        <a:bodyPr/>
        <a:lstStyle/>
        <a:p>
          <a:endParaRPr lang="de-DE"/>
        </a:p>
      </dgm:t>
    </dgm:pt>
    <dgm:pt modelId="{AED3CDE3-2D5D-46ED-B66B-ABEF0979F695}">
      <dgm:prSet phldrT="[Text]"/>
      <dgm:spPr/>
      <dgm:t>
        <a:bodyPr/>
        <a:lstStyle/>
        <a:p>
          <a:r>
            <a:rPr lang="de-DE" dirty="0" err="1"/>
            <a:t>Collecting</a:t>
          </a:r>
          <a:r>
            <a:rPr lang="de-DE" dirty="0"/>
            <a:t> </a:t>
          </a:r>
          <a:r>
            <a:rPr lang="de-DE" dirty="0" err="1"/>
            <a:t>data</a:t>
          </a:r>
          <a:r>
            <a:rPr lang="de-DE" dirty="0"/>
            <a:t> </a:t>
          </a:r>
          <a:r>
            <a:rPr lang="de-DE" dirty="0" err="1"/>
            <a:t>by</a:t>
          </a:r>
          <a:r>
            <a:rPr lang="de-DE" dirty="0"/>
            <a:t> </a:t>
          </a:r>
          <a:r>
            <a:rPr lang="de-DE" dirty="0" err="1"/>
            <a:t>parsing</a:t>
          </a:r>
          <a:r>
            <a:rPr lang="de-DE" dirty="0"/>
            <a:t> </a:t>
          </a:r>
          <a:r>
            <a:rPr lang="de-DE" dirty="0" err="1"/>
            <a:t>tables</a:t>
          </a:r>
          <a:endParaRPr lang="de-DE" dirty="0"/>
        </a:p>
      </dgm:t>
    </dgm:pt>
    <dgm:pt modelId="{14C95233-A191-45CD-B84F-3997EC46A497}" type="parTrans" cxnId="{678E24EB-8A26-44D6-B7C0-A1CA7F2057F0}">
      <dgm:prSet/>
      <dgm:spPr/>
      <dgm:t>
        <a:bodyPr/>
        <a:lstStyle/>
        <a:p>
          <a:endParaRPr lang="de-DE"/>
        </a:p>
      </dgm:t>
    </dgm:pt>
    <dgm:pt modelId="{C134D2BC-A7F4-430D-93C0-14FF50A0645E}" type="sibTrans" cxnId="{678E24EB-8A26-44D6-B7C0-A1CA7F2057F0}">
      <dgm:prSet/>
      <dgm:spPr/>
      <dgm:t>
        <a:bodyPr/>
        <a:lstStyle/>
        <a:p>
          <a:endParaRPr lang="de-DE"/>
        </a:p>
      </dgm:t>
    </dgm:pt>
    <dgm:pt modelId="{F2CC5192-51B1-46AC-A858-70EA2DE23A31}">
      <dgm:prSet phldrT="[Text]"/>
      <dgm:spPr/>
      <dgm:t>
        <a:bodyPr/>
        <a:lstStyle/>
        <a:p>
          <a:r>
            <a:rPr lang="de-DE" dirty="0" err="1"/>
            <a:t>Filling</a:t>
          </a:r>
          <a:r>
            <a:rPr lang="de-DE" dirty="0"/>
            <a:t> </a:t>
          </a:r>
          <a:r>
            <a:rPr lang="de-DE" dirty="0" err="1"/>
            <a:t>data</a:t>
          </a:r>
          <a:r>
            <a:rPr lang="de-DE" dirty="0"/>
            <a:t> </a:t>
          </a:r>
          <a:r>
            <a:rPr lang="de-DE" dirty="0" err="1"/>
            <a:t>into</a:t>
          </a:r>
          <a:r>
            <a:rPr lang="de-DE" dirty="0"/>
            <a:t> </a:t>
          </a:r>
          <a:r>
            <a:rPr lang="de-DE" dirty="0" err="1"/>
            <a:t>dictionary</a:t>
          </a:r>
          <a:endParaRPr lang="de-DE" dirty="0"/>
        </a:p>
      </dgm:t>
    </dgm:pt>
    <dgm:pt modelId="{60E4E900-A9C5-42F5-8EA0-B2CA8BEC44C5}" type="parTrans" cxnId="{84869B41-0ADC-437A-9B71-E5923C94D053}">
      <dgm:prSet/>
      <dgm:spPr/>
      <dgm:t>
        <a:bodyPr/>
        <a:lstStyle/>
        <a:p>
          <a:endParaRPr lang="de-DE"/>
        </a:p>
      </dgm:t>
    </dgm:pt>
    <dgm:pt modelId="{CC4AD1CB-7B40-4C31-AD64-904FA55A4272}" type="sibTrans" cxnId="{84869B41-0ADC-437A-9B71-E5923C94D053}">
      <dgm:prSet/>
      <dgm:spPr/>
      <dgm:t>
        <a:bodyPr/>
        <a:lstStyle/>
        <a:p>
          <a:endParaRPr lang="de-DE"/>
        </a:p>
      </dgm:t>
    </dgm:pt>
    <dgm:pt modelId="{D38C011F-2AC4-4545-B97A-EF26B08EA0FB}">
      <dgm:prSet phldrT="[Text]"/>
      <dgm:spPr/>
      <dgm:t>
        <a:bodyPr/>
        <a:lstStyle/>
        <a:p>
          <a:r>
            <a:rPr lang="de-DE" dirty="0" err="1"/>
            <a:t>Creating</a:t>
          </a:r>
          <a:r>
            <a:rPr lang="de-DE" dirty="0"/>
            <a:t> a </a:t>
          </a:r>
          <a:r>
            <a:rPr lang="de-DE" dirty="0" err="1"/>
            <a:t>dataframe</a:t>
          </a:r>
          <a:r>
            <a:rPr lang="de-DE" dirty="0"/>
            <a:t> </a:t>
          </a:r>
          <a:r>
            <a:rPr lang="de-DE" dirty="0" err="1"/>
            <a:t>from</a:t>
          </a:r>
          <a:r>
            <a:rPr lang="de-DE" dirty="0"/>
            <a:t> </a:t>
          </a:r>
          <a:r>
            <a:rPr lang="de-DE" dirty="0" err="1"/>
            <a:t>the</a:t>
          </a:r>
          <a:r>
            <a:rPr lang="de-DE" dirty="0"/>
            <a:t> </a:t>
          </a:r>
          <a:r>
            <a:rPr lang="de-DE" dirty="0" err="1"/>
            <a:t>dictionary</a:t>
          </a:r>
          <a:endParaRPr lang="de-DE" dirty="0"/>
        </a:p>
      </dgm:t>
    </dgm:pt>
    <dgm:pt modelId="{39988C9E-B49D-4326-8BDF-D096C7A97AC7}" type="parTrans" cxnId="{E712E0FD-3CE9-4809-8AF7-5F932C74BBEF}">
      <dgm:prSet/>
      <dgm:spPr/>
      <dgm:t>
        <a:bodyPr/>
        <a:lstStyle/>
        <a:p>
          <a:endParaRPr lang="de-DE"/>
        </a:p>
      </dgm:t>
    </dgm:pt>
    <dgm:pt modelId="{3EDB5D3A-68D8-4F37-9B10-2EA529210621}" type="sibTrans" cxnId="{E712E0FD-3CE9-4809-8AF7-5F932C74BBEF}">
      <dgm:prSet/>
      <dgm:spPr/>
      <dgm:t>
        <a:bodyPr/>
        <a:lstStyle/>
        <a:p>
          <a:endParaRPr lang="de-DE"/>
        </a:p>
      </dgm:t>
    </dgm:pt>
    <dgm:pt modelId="{1B2D6CA9-CADD-499D-8C62-4E3F1B1634E0}">
      <dgm:prSet phldrT="[Text]"/>
      <dgm:spPr/>
      <dgm:t>
        <a:bodyPr/>
        <a:lstStyle/>
        <a:p>
          <a:r>
            <a:rPr lang="de-DE" dirty="0" err="1"/>
            <a:t>Creating</a:t>
          </a:r>
          <a:r>
            <a:rPr lang="de-DE" dirty="0"/>
            <a:t> a </a:t>
          </a:r>
          <a:r>
            <a:rPr lang="de-DE" dirty="0" err="1"/>
            <a:t>dataframe</a:t>
          </a:r>
          <a:r>
            <a:rPr lang="de-DE" dirty="0"/>
            <a:t> </a:t>
          </a:r>
          <a:r>
            <a:rPr lang="de-DE" dirty="0" err="1"/>
            <a:t>from</a:t>
          </a:r>
          <a:r>
            <a:rPr lang="de-DE" dirty="0"/>
            <a:t> </a:t>
          </a:r>
          <a:r>
            <a:rPr lang="de-DE" dirty="0" err="1"/>
            <a:t>the</a:t>
          </a:r>
          <a:r>
            <a:rPr lang="de-DE" dirty="0"/>
            <a:t> </a:t>
          </a:r>
          <a:r>
            <a:rPr lang="de-DE" dirty="0" err="1"/>
            <a:t>dictionary</a:t>
          </a:r>
          <a:endParaRPr lang="de-DE" dirty="0"/>
        </a:p>
      </dgm:t>
    </dgm:pt>
    <dgm:pt modelId="{69FD73F6-E987-45A0-AFE4-1005FCC9CF87}" type="parTrans" cxnId="{83454175-2A05-4E9B-8959-3F995ED8A31F}">
      <dgm:prSet/>
      <dgm:spPr/>
      <dgm:t>
        <a:bodyPr/>
        <a:lstStyle/>
        <a:p>
          <a:endParaRPr lang="de-DE"/>
        </a:p>
      </dgm:t>
    </dgm:pt>
    <dgm:pt modelId="{CA744CA6-39C2-4D4E-B334-EAAB9D1CBA7C}" type="sibTrans" cxnId="{83454175-2A05-4E9B-8959-3F995ED8A31F}">
      <dgm:prSet/>
      <dgm:spPr/>
      <dgm:t>
        <a:bodyPr/>
        <a:lstStyle/>
        <a:p>
          <a:endParaRPr lang="de-DE"/>
        </a:p>
      </dgm:t>
    </dgm:pt>
    <dgm:pt modelId="{50F711B0-864A-4968-9785-8F9423DB1EEE}">
      <dgm:prSet phldrT="[Text]"/>
      <dgm:spPr/>
      <dgm:t>
        <a:bodyPr/>
        <a:lstStyle/>
        <a:p>
          <a:r>
            <a:rPr lang="de-DE" dirty="0" err="1"/>
            <a:t>Exporting</a:t>
          </a:r>
          <a:r>
            <a:rPr lang="de-DE" dirty="0"/>
            <a:t> </a:t>
          </a:r>
          <a:r>
            <a:rPr lang="de-DE" dirty="0" err="1"/>
            <a:t>data</a:t>
          </a:r>
          <a:r>
            <a:rPr lang="de-DE" dirty="0"/>
            <a:t> </a:t>
          </a:r>
          <a:r>
            <a:rPr lang="de-DE" dirty="0" err="1"/>
            <a:t>to</a:t>
          </a:r>
          <a:r>
            <a:rPr lang="de-DE" dirty="0"/>
            <a:t> CSV</a:t>
          </a:r>
        </a:p>
      </dgm:t>
    </dgm:pt>
    <dgm:pt modelId="{52B0FF66-A731-45F4-9D82-65738D40C476}" type="parTrans" cxnId="{70D67170-02B7-4F07-82E3-CD14FFCF1DAB}">
      <dgm:prSet/>
      <dgm:spPr/>
      <dgm:t>
        <a:bodyPr/>
        <a:lstStyle/>
        <a:p>
          <a:endParaRPr lang="de-DE"/>
        </a:p>
      </dgm:t>
    </dgm:pt>
    <dgm:pt modelId="{2044CFF7-BCE2-4508-9EDB-2F83AC7F222F}" type="sibTrans" cxnId="{70D67170-02B7-4F07-82E3-CD14FFCF1DAB}">
      <dgm:prSet/>
      <dgm:spPr/>
      <dgm:t>
        <a:bodyPr/>
        <a:lstStyle/>
        <a:p>
          <a:endParaRPr lang="de-DE"/>
        </a:p>
      </dgm:t>
    </dgm:pt>
    <dgm:pt modelId="{26CE666F-E2DD-4785-96B3-1F991459E9EA}" type="pres">
      <dgm:prSet presAssocID="{79A8F2AF-8649-4C66-ACE6-B535B7BF4F32}" presName="Name0" presStyleCnt="0">
        <dgm:presLayoutVars>
          <dgm:dir/>
          <dgm:resizeHandles/>
        </dgm:presLayoutVars>
      </dgm:prSet>
      <dgm:spPr/>
    </dgm:pt>
    <dgm:pt modelId="{C9B87F4B-4719-42BC-B3C2-FEE97BEE3ABC}" type="pres">
      <dgm:prSet presAssocID="{E5240079-4EF9-459E-A3AF-9AA44714BE80}" presName="compNode" presStyleCnt="0"/>
      <dgm:spPr/>
    </dgm:pt>
    <dgm:pt modelId="{4BF75CB6-A7FA-4723-9753-575A25098824}" type="pres">
      <dgm:prSet presAssocID="{E5240079-4EF9-459E-A3AF-9AA44714BE80}" presName="dummyConnPt" presStyleCnt="0"/>
      <dgm:spPr/>
    </dgm:pt>
    <dgm:pt modelId="{D42D8A93-2BEB-4F24-B796-51FCAA7167F8}" type="pres">
      <dgm:prSet presAssocID="{E5240079-4EF9-459E-A3AF-9AA44714BE80}" presName="node" presStyleLbl="node1" presStyleIdx="0" presStyleCnt="8">
        <dgm:presLayoutVars>
          <dgm:bulletEnabled val="1"/>
        </dgm:presLayoutVars>
      </dgm:prSet>
      <dgm:spPr/>
    </dgm:pt>
    <dgm:pt modelId="{F3202BEF-8449-4438-9F5F-AE0FD02A926D}" type="pres">
      <dgm:prSet presAssocID="{AA77EAB7-0428-4592-9638-A48B37243B52}" presName="sibTrans" presStyleLbl="bgSibTrans2D1" presStyleIdx="0" presStyleCnt="7"/>
      <dgm:spPr/>
    </dgm:pt>
    <dgm:pt modelId="{1243EE0C-5ADD-44CD-BDA0-04A84A3E36C2}" type="pres">
      <dgm:prSet presAssocID="{329AA40F-73F9-47CF-B1A9-6F22AC710EE5}" presName="compNode" presStyleCnt="0"/>
      <dgm:spPr/>
    </dgm:pt>
    <dgm:pt modelId="{364282D1-9107-4E08-99FC-2A9BC15A7079}" type="pres">
      <dgm:prSet presAssocID="{329AA40F-73F9-47CF-B1A9-6F22AC710EE5}" presName="dummyConnPt" presStyleCnt="0"/>
      <dgm:spPr/>
    </dgm:pt>
    <dgm:pt modelId="{F2224FD0-113C-49CB-8116-0599F21B812C}" type="pres">
      <dgm:prSet presAssocID="{329AA40F-73F9-47CF-B1A9-6F22AC710EE5}" presName="node" presStyleLbl="node1" presStyleIdx="1" presStyleCnt="8">
        <dgm:presLayoutVars>
          <dgm:bulletEnabled val="1"/>
        </dgm:presLayoutVars>
      </dgm:prSet>
      <dgm:spPr/>
    </dgm:pt>
    <dgm:pt modelId="{88D70B91-94EE-4193-ACBA-8348D080FFAB}" type="pres">
      <dgm:prSet presAssocID="{1E4D5DD5-4326-4A75-AA54-E300E77C0903}" presName="sibTrans" presStyleLbl="bgSibTrans2D1" presStyleIdx="1" presStyleCnt="7"/>
      <dgm:spPr/>
    </dgm:pt>
    <dgm:pt modelId="{F5E890E3-2CDD-4F49-82D7-02A925E77535}" type="pres">
      <dgm:prSet presAssocID="{682EB89C-84CB-4C22-86F8-9455DD526939}" presName="compNode" presStyleCnt="0"/>
      <dgm:spPr/>
    </dgm:pt>
    <dgm:pt modelId="{BC759137-FBE8-4B5D-9363-37883275C79E}" type="pres">
      <dgm:prSet presAssocID="{682EB89C-84CB-4C22-86F8-9455DD526939}" presName="dummyConnPt" presStyleCnt="0"/>
      <dgm:spPr/>
    </dgm:pt>
    <dgm:pt modelId="{F0532193-985D-4B03-81A5-1B8E4C9D4F93}" type="pres">
      <dgm:prSet presAssocID="{682EB89C-84CB-4C22-86F8-9455DD526939}" presName="node" presStyleLbl="node1" presStyleIdx="2" presStyleCnt="8">
        <dgm:presLayoutVars>
          <dgm:bulletEnabled val="1"/>
        </dgm:presLayoutVars>
      </dgm:prSet>
      <dgm:spPr/>
    </dgm:pt>
    <dgm:pt modelId="{D7E2527A-66E9-4F32-9EDA-9B4ADAC724E0}" type="pres">
      <dgm:prSet presAssocID="{D7813A3E-97EF-4FD2-96C9-AF9CD5B4CE18}" presName="sibTrans" presStyleLbl="bgSibTrans2D1" presStyleIdx="2" presStyleCnt="7"/>
      <dgm:spPr/>
    </dgm:pt>
    <dgm:pt modelId="{00DE5117-B747-416E-94FD-3C71FEC7E38D}" type="pres">
      <dgm:prSet presAssocID="{AED3CDE3-2D5D-46ED-B66B-ABEF0979F695}" presName="compNode" presStyleCnt="0"/>
      <dgm:spPr/>
    </dgm:pt>
    <dgm:pt modelId="{62F021FE-A43C-424B-94B8-DF6E49468509}" type="pres">
      <dgm:prSet presAssocID="{AED3CDE3-2D5D-46ED-B66B-ABEF0979F695}" presName="dummyConnPt" presStyleCnt="0"/>
      <dgm:spPr/>
    </dgm:pt>
    <dgm:pt modelId="{A2F33993-A27E-4049-A622-30F9716A5BAF}" type="pres">
      <dgm:prSet presAssocID="{AED3CDE3-2D5D-46ED-B66B-ABEF0979F695}" presName="node" presStyleLbl="node1" presStyleIdx="3" presStyleCnt="8">
        <dgm:presLayoutVars>
          <dgm:bulletEnabled val="1"/>
        </dgm:presLayoutVars>
      </dgm:prSet>
      <dgm:spPr/>
    </dgm:pt>
    <dgm:pt modelId="{7695C902-AB11-4BD6-B7BB-D1F13A2669B6}" type="pres">
      <dgm:prSet presAssocID="{C134D2BC-A7F4-430D-93C0-14FF50A0645E}" presName="sibTrans" presStyleLbl="bgSibTrans2D1" presStyleIdx="3" presStyleCnt="7"/>
      <dgm:spPr/>
    </dgm:pt>
    <dgm:pt modelId="{601C886B-EA5A-44A9-B801-83708E162066}" type="pres">
      <dgm:prSet presAssocID="{F2CC5192-51B1-46AC-A858-70EA2DE23A31}" presName="compNode" presStyleCnt="0"/>
      <dgm:spPr/>
    </dgm:pt>
    <dgm:pt modelId="{503D1DCC-EE62-4A87-9B24-EB82D4F0C9D3}" type="pres">
      <dgm:prSet presAssocID="{F2CC5192-51B1-46AC-A858-70EA2DE23A31}" presName="dummyConnPt" presStyleCnt="0"/>
      <dgm:spPr/>
    </dgm:pt>
    <dgm:pt modelId="{C649F23D-4132-4A3C-988B-CEF468804C49}" type="pres">
      <dgm:prSet presAssocID="{F2CC5192-51B1-46AC-A858-70EA2DE23A31}" presName="node" presStyleLbl="node1" presStyleIdx="4" presStyleCnt="8">
        <dgm:presLayoutVars>
          <dgm:bulletEnabled val="1"/>
        </dgm:presLayoutVars>
      </dgm:prSet>
      <dgm:spPr/>
    </dgm:pt>
    <dgm:pt modelId="{1F95FC1E-EF5A-40A4-84A6-09DB50B1D59E}" type="pres">
      <dgm:prSet presAssocID="{CC4AD1CB-7B40-4C31-AD64-904FA55A4272}" presName="sibTrans" presStyleLbl="bgSibTrans2D1" presStyleIdx="4" presStyleCnt="7"/>
      <dgm:spPr/>
    </dgm:pt>
    <dgm:pt modelId="{7D7DE096-3484-4B70-9D92-F794DA4B273C}" type="pres">
      <dgm:prSet presAssocID="{D38C011F-2AC4-4545-B97A-EF26B08EA0FB}" presName="compNode" presStyleCnt="0"/>
      <dgm:spPr/>
    </dgm:pt>
    <dgm:pt modelId="{1AEA31FB-3AD5-4A1E-9A23-978385833A1D}" type="pres">
      <dgm:prSet presAssocID="{D38C011F-2AC4-4545-B97A-EF26B08EA0FB}" presName="dummyConnPt" presStyleCnt="0"/>
      <dgm:spPr/>
    </dgm:pt>
    <dgm:pt modelId="{AA5696E1-F873-4B04-8052-6805B3B88BA9}" type="pres">
      <dgm:prSet presAssocID="{D38C011F-2AC4-4545-B97A-EF26B08EA0FB}" presName="node" presStyleLbl="node1" presStyleIdx="5" presStyleCnt="8">
        <dgm:presLayoutVars>
          <dgm:bulletEnabled val="1"/>
        </dgm:presLayoutVars>
      </dgm:prSet>
      <dgm:spPr/>
    </dgm:pt>
    <dgm:pt modelId="{93631067-556A-4D7F-952B-F4E1F96CED9C}" type="pres">
      <dgm:prSet presAssocID="{3EDB5D3A-68D8-4F37-9B10-2EA529210621}" presName="sibTrans" presStyleLbl="bgSibTrans2D1" presStyleIdx="5" presStyleCnt="7"/>
      <dgm:spPr/>
    </dgm:pt>
    <dgm:pt modelId="{92A54C81-BD32-4874-BDA7-F32F9F1C89BC}" type="pres">
      <dgm:prSet presAssocID="{1B2D6CA9-CADD-499D-8C62-4E3F1B1634E0}" presName="compNode" presStyleCnt="0"/>
      <dgm:spPr/>
    </dgm:pt>
    <dgm:pt modelId="{E255089C-E43B-4C8A-BB08-34931A7DDBB2}" type="pres">
      <dgm:prSet presAssocID="{1B2D6CA9-CADD-499D-8C62-4E3F1B1634E0}" presName="dummyConnPt" presStyleCnt="0"/>
      <dgm:spPr/>
    </dgm:pt>
    <dgm:pt modelId="{FEC424B2-9868-4B65-A165-906C25D99201}" type="pres">
      <dgm:prSet presAssocID="{1B2D6CA9-CADD-499D-8C62-4E3F1B1634E0}" presName="node" presStyleLbl="node1" presStyleIdx="6" presStyleCnt="8">
        <dgm:presLayoutVars>
          <dgm:bulletEnabled val="1"/>
        </dgm:presLayoutVars>
      </dgm:prSet>
      <dgm:spPr/>
    </dgm:pt>
    <dgm:pt modelId="{44E7B3DE-E366-411E-BB9E-0CADCB00AB0B}" type="pres">
      <dgm:prSet presAssocID="{CA744CA6-39C2-4D4E-B334-EAAB9D1CBA7C}" presName="sibTrans" presStyleLbl="bgSibTrans2D1" presStyleIdx="6" presStyleCnt="7"/>
      <dgm:spPr/>
    </dgm:pt>
    <dgm:pt modelId="{86D285C5-50C6-40ED-A90D-878450B589F5}" type="pres">
      <dgm:prSet presAssocID="{50F711B0-864A-4968-9785-8F9423DB1EEE}" presName="compNode" presStyleCnt="0"/>
      <dgm:spPr/>
    </dgm:pt>
    <dgm:pt modelId="{D8DC39BA-6ECE-435E-AAE7-9E43811B0F2B}" type="pres">
      <dgm:prSet presAssocID="{50F711B0-864A-4968-9785-8F9423DB1EEE}" presName="dummyConnPt" presStyleCnt="0"/>
      <dgm:spPr/>
    </dgm:pt>
    <dgm:pt modelId="{AB7ABF31-8C9B-471F-8711-871725D77E99}" type="pres">
      <dgm:prSet presAssocID="{50F711B0-864A-4968-9785-8F9423DB1EEE}" presName="node" presStyleLbl="node1" presStyleIdx="7" presStyleCnt="8">
        <dgm:presLayoutVars>
          <dgm:bulletEnabled val="1"/>
        </dgm:presLayoutVars>
      </dgm:prSet>
      <dgm:spPr/>
    </dgm:pt>
  </dgm:ptLst>
  <dgm:cxnLst>
    <dgm:cxn modelId="{F532E11A-DB60-4E15-B224-0BD402C6285C}" type="presOf" srcId="{CA744CA6-39C2-4D4E-B334-EAAB9D1CBA7C}" destId="{44E7B3DE-E366-411E-BB9E-0CADCB00AB0B}" srcOrd="0" destOrd="0" presId="urn:microsoft.com/office/officeart/2005/8/layout/bProcess4"/>
    <dgm:cxn modelId="{4C3C9D27-3A5A-4398-88FB-730F058E4851}" type="presOf" srcId="{1E4D5DD5-4326-4A75-AA54-E300E77C0903}" destId="{88D70B91-94EE-4193-ACBA-8348D080FFAB}" srcOrd="0" destOrd="0" presId="urn:microsoft.com/office/officeart/2005/8/layout/bProcess4"/>
    <dgm:cxn modelId="{00AD7D60-A986-4BD5-91FD-EB858DDEE3A0}" srcId="{79A8F2AF-8649-4C66-ACE6-B535B7BF4F32}" destId="{E5240079-4EF9-459E-A3AF-9AA44714BE80}" srcOrd="0" destOrd="0" parTransId="{EA5CACCD-40FB-4326-AD8F-A8E88A5AA88F}" sibTransId="{AA77EAB7-0428-4592-9638-A48B37243B52}"/>
    <dgm:cxn modelId="{84869B41-0ADC-437A-9B71-E5923C94D053}" srcId="{79A8F2AF-8649-4C66-ACE6-B535B7BF4F32}" destId="{F2CC5192-51B1-46AC-A858-70EA2DE23A31}" srcOrd="4" destOrd="0" parTransId="{60E4E900-A9C5-42F5-8EA0-B2CA8BEC44C5}" sibTransId="{CC4AD1CB-7B40-4C31-AD64-904FA55A4272}"/>
    <dgm:cxn modelId="{5C4A7642-A660-4CAF-9ACD-11250A569B17}" type="presOf" srcId="{E5240079-4EF9-459E-A3AF-9AA44714BE80}" destId="{D42D8A93-2BEB-4F24-B796-51FCAA7167F8}" srcOrd="0" destOrd="0" presId="urn:microsoft.com/office/officeart/2005/8/layout/bProcess4"/>
    <dgm:cxn modelId="{61BAE262-3E3B-4C9E-B7A7-15DD8042783E}" type="presOf" srcId="{C134D2BC-A7F4-430D-93C0-14FF50A0645E}" destId="{7695C902-AB11-4BD6-B7BB-D1F13A2669B6}" srcOrd="0" destOrd="0" presId="urn:microsoft.com/office/officeart/2005/8/layout/bProcess4"/>
    <dgm:cxn modelId="{9DD11F63-1DF5-4BCA-A2E9-D9CAA0B47DAB}" type="presOf" srcId="{F2CC5192-51B1-46AC-A858-70EA2DE23A31}" destId="{C649F23D-4132-4A3C-988B-CEF468804C49}" srcOrd="0" destOrd="0" presId="urn:microsoft.com/office/officeart/2005/8/layout/bProcess4"/>
    <dgm:cxn modelId="{DF1A3A64-D996-47D7-8ECB-ADADD79C2351}" type="presOf" srcId="{D7813A3E-97EF-4FD2-96C9-AF9CD5B4CE18}" destId="{D7E2527A-66E9-4F32-9EDA-9B4ADAC724E0}" srcOrd="0" destOrd="0" presId="urn:microsoft.com/office/officeart/2005/8/layout/bProcess4"/>
    <dgm:cxn modelId="{FEFB8E65-FB9B-442A-885A-B727B0F40821}" srcId="{79A8F2AF-8649-4C66-ACE6-B535B7BF4F32}" destId="{682EB89C-84CB-4C22-86F8-9455DD526939}" srcOrd="2" destOrd="0" parTransId="{E719185B-F5FB-4F82-91DB-9C9172DA6175}" sibTransId="{D7813A3E-97EF-4FD2-96C9-AF9CD5B4CE18}"/>
    <dgm:cxn modelId="{70D67170-02B7-4F07-82E3-CD14FFCF1DAB}" srcId="{79A8F2AF-8649-4C66-ACE6-B535B7BF4F32}" destId="{50F711B0-864A-4968-9785-8F9423DB1EEE}" srcOrd="7" destOrd="0" parTransId="{52B0FF66-A731-45F4-9D82-65738D40C476}" sibTransId="{2044CFF7-BCE2-4508-9EDB-2F83AC7F222F}"/>
    <dgm:cxn modelId="{B571FE71-EE7C-4393-9DD8-ADA6BF14F3BB}" type="presOf" srcId="{79A8F2AF-8649-4C66-ACE6-B535B7BF4F32}" destId="{26CE666F-E2DD-4785-96B3-1F991459E9EA}" srcOrd="0" destOrd="0" presId="urn:microsoft.com/office/officeart/2005/8/layout/bProcess4"/>
    <dgm:cxn modelId="{83454175-2A05-4E9B-8959-3F995ED8A31F}" srcId="{79A8F2AF-8649-4C66-ACE6-B535B7BF4F32}" destId="{1B2D6CA9-CADD-499D-8C62-4E3F1B1634E0}" srcOrd="6" destOrd="0" parTransId="{69FD73F6-E987-45A0-AFE4-1005FCC9CF87}" sibTransId="{CA744CA6-39C2-4D4E-B334-EAAB9D1CBA7C}"/>
    <dgm:cxn modelId="{154E447F-BE5A-4F2D-9205-AD2D9A4BE115}" srcId="{79A8F2AF-8649-4C66-ACE6-B535B7BF4F32}" destId="{329AA40F-73F9-47CF-B1A9-6F22AC710EE5}" srcOrd="1" destOrd="0" parTransId="{8242AF28-1CC4-4247-95F7-360DFFD3303E}" sibTransId="{1E4D5DD5-4326-4A75-AA54-E300E77C0903}"/>
    <dgm:cxn modelId="{26395684-6740-4042-88F8-8193A9AFBFAA}" type="presOf" srcId="{D38C011F-2AC4-4545-B97A-EF26B08EA0FB}" destId="{AA5696E1-F873-4B04-8052-6805B3B88BA9}" srcOrd="0" destOrd="0" presId="urn:microsoft.com/office/officeart/2005/8/layout/bProcess4"/>
    <dgm:cxn modelId="{27A79597-858C-4BF8-BC6A-4BB2AF403D32}" type="presOf" srcId="{CC4AD1CB-7B40-4C31-AD64-904FA55A4272}" destId="{1F95FC1E-EF5A-40A4-84A6-09DB50B1D59E}" srcOrd="0" destOrd="0" presId="urn:microsoft.com/office/officeart/2005/8/layout/bProcess4"/>
    <dgm:cxn modelId="{DBE604A8-2D28-4041-92CD-10004CBB5D03}" type="presOf" srcId="{AA77EAB7-0428-4592-9638-A48B37243B52}" destId="{F3202BEF-8449-4438-9F5F-AE0FD02A926D}" srcOrd="0" destOrd="0" presId="urn:microsoft.com/office/officeart/2005/8/layout/bProcess4"/>
    <dgm:cxn modelId="{20E465C0-6A75-4F81-9FCA-8F1B0ED737D7}" type="presOf" srcId="{1B2D6CA9-CADD-499D-8C62-4E3F1B1634E0}" destId="{FEC424B2-9868-4B65-A165-906C25D99201}" srcOrd="0" destOrd="0" presId="urn:microsoft.com/office/officeart/2005/8/layout/bProcess4"/>
    <dgm:cxn modelId="{1D5055C1-3F9F-47AA-9120-6CE4CE651308}" type="presOf" srcId="{3EDB5D3A-68D8-4F37-9B10-2EA529210621}" destId="{93631067-556A-4D7F-952B-F4E1F96CED9C}" srcOrd="0" destOrd="0" presId="urn:microsoft.com/office/officeart/2005/8/layout/bProcess4"/>
    <dgm:cxn modelId="{8867A4DC-78DB-4A40-93BB-D05270BF1D95}" type="presOf" srcId="{AED3CDE3-2D5D-46ED-B66B-ABEF0979F695}" destId="{A2F33993-A27E-4049-A622-30F9716A5BAF}" srcOrd="0" destOrd="0" presId="urn:microsoft.com/office/officeart/2005/8/layout/bProcess4"/>
    <dgm:cxn modelId="{7191B1EA-3406-4395-A371-78591B217DD2}" type="presOf" srcId="{50F711B0-864A-4968-9785-8F9423DB1EEE}" destId="{AB7ABF31-8C9B-471F-8711-871725D77E99}" srcOrd="0" destOrd="0" presId="urn:microsoft.com/office/officeart/2005/8/layout/bProcess4"/>
    <dgm:cxn modelId="{678E24EB-8A26-44D6-B7C0-A1CA7F2057F0}" srcId="{79A8F2AF-8649-4C66-ACE6-B535B7BF4F32}" destId="{AED3CDE3-2D5D-46ED-B66B-ABEF0979F695}" srcOrd="3" destOrd="0" parTransId="{14C95233-A191-45CD-B84F-3997EC46A497}" sibTransId="{C134D2BC-A7F4-430D-93C0-14FF50A0645E}"/>
    <dgm:cxn modelId="{E712E0FD-3CE9-4809-8AF7-5F932C74BBEF}" srcId="{79A8F2AF-8649-4C66-ACE6-B535B7BF4F32}" destId="{D38C011F-2AC4-4545-B97A-EF26B08EA0FB}" srcOrd="5" destOrd="0" parTransId="{39988C9E-B49D-4326-8BDF-D096C7A97AC7}" sibTransId="{3EDB5D3A-68D8-4F37-9B10-2EA529210621}"/>
    <dgm:cxn modelId="{A6638EFE-7CEA-4083-AC26-4720CCF7C88D}" type="presOf" srcId="{329AA40F-73F9-47CF-B1A9-6F22AC710EE5}" destId="{F2224FD0-113C-49CB-8116-0599F21B812C}" srcOrd="0" destOrd="0" presId="urn:microsoft.com/office/officeart/2005/8/layout/bProcess4"/>
    <dgm:cxn modelId="{6A80C9FE-109C-4E10-AF96-2206663D209D}" type="presOf" srcId="{682EB89C-84CB-4C22-86F8-9455DD526939}" destId="{F0532193-985D-4B03-81A5-1B8E4C9D4F93}" srcOrd="0" destOrd="0" presId="urn:microsoft.com/office/officeart/2005/8/layout/bProcess4"/>
    <dgm:cxn modelId="{CF8FDC94-8B92-4415-92B4-AE48732F9CD6}" type="presParOf" srcId="{26CE666F-E2DD-4785-96B3-1F991459E9EA}" destId="{C9B87F4B-4719-42BC-B3C2-FEE97BEE3ABC}" srcOrd="0" destOrd="0" presId="urn:microsoft.com/office/officeart/2005/8/layout/bProcess4"/>
    <dgm:cxn modelId="{AD23BF4B-A3FF-4CEC-9578-F76C5875B989}" type="presParOf" srcId="{C9B87F4B-4719-42BC-B3C2-FEE97BEE3ABC}" destId="{4BF75CB6-A7FA-4723-9753-575A25098824}" srcOrd="0" destOrd="0" presId="urn:microsoft.com/office/officeart/2005/8/layout/bProcess4"/>
    <dgm:cxn modelId="{CABB4488-5E9A-458E-ACF9-5CB1AAD1ECFE}" type="presParOf" srcId="{C9B87F4B-4719-42BC-B3C2-FEE97BEE3ABC}" destId="{D42D8A93-2BEB-4F24-B796-51FCAA7167F8}" srcOrd="1" destOrd="0" presId="urn:microsoft.com/office/officeart/2005/8/layout/bProcess4"/>
    <dgm:cxn modelId="{F2E82258-682A-4C02-9983-FE82A8611C57}" type="presParOf" srcId="{26CE666F-E2DD-4785-96B3-1F991459E9EA}" destId="{F3202BEF-8449-4438-9F5F-AE0FD02A926D}" srcOrd="1" destOrd="0" presId="urn:microsoft.com/office/officeart/2005/8/layout/bProcess4"/>
    <dgm:cxn modelId="{C892D6B6-66DA-4E37-BC4A-FFF13D9931C9}" type="presParOf" srcId="{26CE666F-E2DD-4785-96B3-1F991459E9EA}" destId="{1243EE0C-5ADD-44CD-BDA0-04A84A3E36C2}" srcOrd="2" destOrd="0" presId="urn:microsoft.com/office/officeart/2005/8/layout/bProcess4"/>
    <dgm:cxn modelId="{D6C40AFC-6F48-49B9-BFF8-F3A6EE94A2B0}" type="presParOf" srcId="{1243EE0C-5ADD-44CD-BDA0-04A84A3E36C2}" destId="{364282D1-9107-4E08-99FC-2A9BC15A7079}" srcOrd="0" destOrd="0" presId="urn:microsoft.com/office/officeart/2005/8/layout/bProcess4"/>
    <dgm:cxn modelId="{56741741-2CF4-478F-B94B-DBE1B61E5F07}" type="presParOf" srcId="{1243EE0C-5ADD-44CD-BDA0-04A84A3E36C2}" destId="{F2224FD0-113C-49CB-8116-0599F21B812C}" srcOrd="1" destOrd="0" presId="urn:microsoft.com/office/officeart/2005/8/layout/bProcess4"/>
    <dgm:cxn modelId="{BE3C4F0E-323C-4282-9E41-12AABC7A1A66}" type="presParOf" srcId="{26CE666F-E2DD-4785-96B3-1F991459E9EA}" destId="{88D70B91-94EE-4193-ACBA-8348D080FFAB}" srcOrd="3" destOrd="0" presId="urn:microsoft.com/office/officeart/2005/8/layout/bProcess4"/>
    <dgm:cxn modelId="{123AA2B6-8953-4426-A218-44DDDC175AFE}" type="presParOf" srcId="{26CE666F-E2DD-4785-96B3-1F991459E9EA}" destId="{F5E890E3-2CDD-4F49-82D7-02A925E77535}" srcOrd="4" destOrd="0" presId="urn:microsoft.com/office/officeart/2005/8/layout/bProcess4"/>
    <dgm:cxn modelId="{148A2C69-59FB-4789-9A61-B940A0FA81F6}" type="presParOf" srcId="{F5E890E3-2CDD-4F49-82D7-02A925E77535}" destId="{BC759137-FBE8-4B5D-9363-37883275C79E}" srcOrd="0" destOrd="0" presId="urn:microsoft.com/office/officeart/2005/8/layout/bProcess4"/>
    <dgm:cxn modelId="{647C3CB3-7E32-4741-8189-139CFC4CDFD1}" type="presParOf" srcId="{F5E890E3-2CDD-4F49-82D7-02A925E77535}" destId="{F0532193-985D-4B03-81A5-1B8E4C9D4F93}" srcOrd="1" destOrd="0" presId="urn:microsoft.com/office/officeart/2005/8/layout/bProcess4"/>
    <dgm:cxn modelId="{FC6E28BE-B79E-4EE3-B154-B7FEC6D974A9}" type="presParOf" srcId="{26CE666F-E2DD-4785-96B3-1F991459E9EA}" destId="{D7E2527A-66E9-4F32-9EDA-9B4ADAC724E0}" srcOrd="5" destOrd="0" presId="urn:microsoft.com/office/officeart/2005/8/layout/bProcess4"/>
    <dgm:cxn modelId="{B97C698E-6F30-439D-A3BB-BFBA058214DF}" type="presParOf" srcId="{26CE666F-E2DD-4785-96B3-1F991459E9EA}" destId="{00DE5117-B747-416E-94FD-3C71FEC7E38D}" srcOrd="6" destOrd="0" presId="urn:microsoft.com/office/officeart/2005/8/layout/bProcess4"/>
    <dgm:cxn modelId="{B4CB1A45-5353-466F-8266-E50B2143AA48}" type="presParOf" srcId="{00DE5117-B747-416E-94FD-3C71FEC7E38D}" destId="{62F021FE-A43C-424B-94B8-DF6E49468509}" srcOrd="0" destOrd="0" presId="urn:microsoft.com/office/officeart/2005/8/layout/bProcess4"/>
    <dgm:cxn modelId="{963C4B16-58A0-46D3-A364-EEAF6BBED07E}" type="presParOf" srcId="{00DE5117-B747-416E-94FD-3C71FEC7E38D}" destId="{A2F33993-A27E-4049-A622-30F9716A5BAF}" srcOrd="1" destOrd="0" presId="urn:microsoft.com/office/officeart/2005/8/layout/bProcess4"/>
    <dgm:cxn modelId="{DBB2728D-220D-42C6-9445-4EEF1941EC9B}" type="presParOf" srcId="{26CE666F-E2DD-4785-96B3-1F991459E9EA}" destId="{7695C902-AB11-4BD6-B7BB-D1F13A2669B6}" srcOrd="7" destOrd="0" presId="urn:microsoft.com/office/officeart/2005/8/layout/bProcess4"/>
    <dgm:cxn modelId="{6FA4B296-3BE5-4426-B1A2-398F7F904AD1}" type="presParOf" srcId="{26CE666F-E2DD-4785-96B3-1F991459E9EA}" destId="{601C886B-EA5A-44A9-B801-83708E162066}" srcOrd="8" destOrd="0" presId="urn:microsoft.com/office/officeart/2005/8/layout/bProcess4"/>
    <dgm:cxn modelId="{B743CD81-6D9E-4D48-9F65-F4585CEBE555}" type="presParOf" srcId="{601C886B-EA5A-44A9-B801-83708E162066}" destId="{503D1DCC-EE62-4A87-9B24-EB82D4F0C9D3}" srcOrd="0" destOrd="0" presId="urn:microsoft.com/office/officeart/2005/8/layout/bProcess4"/>
    <dgm:cxn modelId="{417807D6-5B35-4A10-9B91-3CF7F2FC672B}" type="presParOf" srcId="{601C886B-EA5A-44A9-B801-83708E162066}" destId="{C649F23D-4132-4A3C-988B-CEF468804C49}" srcOrd="1" destOrd="0" presId="urn:microsoft.com/office/officeart/2005/8/layout/bProcess4"/>
    <dgm:cxn modelId="{E8EA9003-6A3C-4D44-B0CC-A29EBA4D9055}" type="presParOf" srcId="{26CE666F-E2DD-4785-96B3-1F991459E9EA}" destId="{1F95FC1E-EF5A-40A4-84A6-09DB50B1D59E}" srcOrd="9" destOrd="0" presId="urn:microsoft.com/office/officeart/2005/8/layout/bProcess4"/>
    <dgm:cxn modelId="{609DE884-B14A-44E1-B417-BA43F97567EC}" type="presParOf" srcId="{26CE666F-E2DD-4785-96B3-1F991459E9EA}" destId="{7D7DE096-3484-4B70-9D92-F794DA4B273C}" srcOrd="10" destOrd="0" presId="urn:microsoft.com/office/officeart/2005/8/layout/bProcess4"/>
    <dgm:cxn modelId="{B2FF6482-C01D-4531-816D-8F733664AFBF}" type="presParOf" srcId="{7D7DE096-3484-4B70-9D92-F794DA4B273C}" destId="{1AEA31FB-3AD5-4A1E-9A23-978385833A1D}" srcOrd="0" destOrd="0" presId="urn:microsoft.com/office/officeart/2005/8/layout/bProcess4"/>
    <dgm:cxn modelId="{34B0CCAA-DC5E-4EA9-84D3-0BB49E7A1BA2}" type="presParOf" srcId="{7D7DE096-3484-4B70-9D92-F794DA4B273C}" destId="{AA5696E1-F873-4B04-8052-6805B3B88BA9}" srcOrd="1" destOrd="0" presId="urn:microsoft.com/office/officeart/2005/8/layout/bProcess4"/>
    <dgm:cxn modelId="{D3DCF251-C41D-429E-B7C2-3208085CE949}" type="presParOf" srcId="{26CE666F-E2DD-4785-96B3-1F991459E9EA}" destId="{93631067-556A-4D7F-952B-F4E1F96CED9C}" srcOrd="11" destOrd="0" presId="urn:microsoft.com/office/officeart/2005/8/layout/bProcess4"/>
    <dgm:cxn modelId="{A14772F9-3FD3-417E-A835-29350CE898CD}" type="presParOf" srcId="{26CE666F-E2DD-4785-96B3-1F991459E9EA}" destId="{92A54C81-BD32-4874-BDA7-F32F9F1C89BC}" srcOrd="12" destOrd="0" presId="urn:microsoft.com/office/officeart/2005/8/layout/bProcess4"/>
    <dgm:cxn modelId="{B5E530B9-4588-4199-8A5B-91A055D45694}" type="presParOf" srcId="{92A54C81-BD32-4874-BDA7-F32F9F1C89BC}" destId="{E255089C-E43B-4C8A-BB08-34931A7DDBB2}" srcOrd="0" destOrd="0" presId="urn:microsoft.com/office/officeart/2005/8/layout/bProcess4"/>
    <dgm:cxn modelId="{97678201-70A5-45E8-9E32-EE67D739E82C}" type="presParOf" srcId="{92A54C81-BD32-4874-BDA7-F32F9F1C89BC}" destId="{FEC424B2-9868-4B65-A165-906C25D99201}" srcOrd="1" destOrd="0" presId="urn:microsoft.com/office/officeart/2005/8/layout/bProcess4"/>
    <dgm:cxn modelId="{D8C6E486-D597-4DD6-9EAF-9A438CA4BE06}" type="presParOf" srcId="{26CE666F-E2DD-4785-96B3-1F991459E9EA}" destId="{44E7B3DE-E366-411E-BB9E-0CADCB00AB0B}" srcOrd="13" destOrd="0" presId="urn:microsoft.com/office/officeart/2005/8/layout/bProcess4"/>
    <dgm:cxn modelId="{C55D37DC-EA0F-4274-B69D-54ED46704D92}" type="presParOf" srcId="{26CE666F-E2DD-4785-96B3-1F991459E9EA}" destId="{86D285C5-50C6-40ED-A90D-878450B589F5}" srcOrd="14" destOrd="0" presId="urn:microsoft.com/office/officeart/2005/8/layout/bProcess4"/>
    <dgm:cxn modelId="{3F29D988-0F88-4902-AD3C-B809FC272CFF}" type="presParOf" srcId="{86D285C5-50C6-40ED-A90D-878450B589F5}" destId="{D8DC39BA-6ECE-435E-AAE7-9E43811B0F2B}" srcOrd="0" destOrd="0" presId="urn:microsoft.com/office/officeart/2005/8/layout/bProcess4"/>
    <dgm:cxn modelId="{4086B892-6C6F-4303-8E11-104A26B2128B}" type="presParOf" srcId="{86D285C5-50C6-40ED-A90D-878450B589F5}" destId="{AB7ABF31-8C9B-471F-8711-871725D77E9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06E057-8940-42FA-8E0F-1BC73F414A60}"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de-DE"/>
        </a:p>
      </dgm:t>
    </dgm:pt>
    <dgm:pt modelId="{E64C442F-53C9-4730-ABB9-20BC62031BE5}">
      <dgm:prSet phldrT="[Text]"/>
      <dgm:spPr/>
      <dgm:t>
        <a:bodyPr/>
        <a:lstStyle/>
        <a:p>
          <a:r>
            <a:rPr lang="de-DE" dirty="0"/>
            <a:t>Perform EDA and </a:t>
          </a:r>
          <a:r>
            <a:rPr lang="de-DE" dirty="0" err="1"/>
            <a:t>tetermine</a:t>
          </a:r>
          <a:r>
            <a:rPr lang="de-DE" dirty="0"/>
            <a:t> </a:t>
          </a:r>
          <a:r>
            <a:rPr lang="de-DE" dirty="0" err="1"/>
            <a:t>training</a:t>
          </a:r>
          <a:r>
            <a:rPr lang="de-DE" dirty="0"/>
            <a:t> </a:t>
          </a:r>
          <a:r>
            <a:rPr lang="de-DE" dirty="0" err="1"/>
            <a:t>labels</a:t>
          </a:r>
          <a:endParaRPr lang="de-DE" dirty="0"/>
        </a:p>
      </dgm:t>
    </dgm:pt>
    <dgm:pt modelId="{63EB44BA-4E37-4A58-BFFB-418CDA6414AF}" type="parTrans" cxnId="{811A97AE-52D9-476C-8653-E631B5252B0A}">
      <dgm:prSet/>
      <dgm:spPr/>
      <dgm:t>
        <a:bodyPr/>
        <a:lstStyle/>
        <a:p>
          <a:endParaRPr lang="de-DE"/>
        </a:p>
      </dgm:t>
    </dgm:pt>
    <dgm:pt modelId="{E116D7DB-6B9A-4162-8ECB-E1CB966E16CE}" type="sibTrans" cxnId="{811A97AE-52D9-476C-8653-E631B5252B0A}">
      <dgm:prSet/>
      <dgm:spPr/>
      <dgm:t>
        <a:bodyPr/>
        <a:lstStyle/>
        <a:p>
          <a:endParaRPr lang="de-DE"/>
        </a:p>
      </dgm:t>
    </dgm:pt>
    <dgm:pt modelId="{98DE7BDB-2195-4A3C-A772-4BB9FB064BEC}">
      <dgm:prSet phldrT="[Text]"/>
      <dgm:spPr/>
      <dgm:t>
        <a:bodyPr/>
        <a:lstStyle/>
        <a:p>
          <a:r>
            <a:rPr lang="de-DE" dirty="0" err="1"/>
            <a:t>Calculate</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launches</a:t>
          </a:r>
          <a:r>
            <a:rPr lang="de-DE" dirty="0"/>
            <a:t> per </a:t>
          </a:r>
          <a:r>
            <a:rPr lang="de-DE" dirty="0" err="1"/>
            <a:t>site</a:t>
          </a:r>
          <a:endParaRPr lang="de-DE" dirty="0"/>
        </a:p>
      </dgm:t>
    </dgm:pt>
    <dgm:pt modelId="{0E667D3D-ADFC-4719-8EA4-59A9B9E9D843}" type="parTrans" cxnId="{1FC14FB0-311C-4CE4-A843-672A08F6CF14}">
      <dgm:prSet/>
      <dgm:spPr/>
      <dgm:t>
        <a:bodyPr/>
        <a:lstStyle/>
        <a:p>
          <a:endParaRPr lang="de-DE"/>
        </a:p>
      </dgm:t>
    </dgm:pt>
    <dgm:pt modelId="{259371FD-C020-49A6-B3FA-E621903333ED}" type="sibTrans" cxnId="{1FC14FB0-311C-4CE4-A843-672A08F6CF14}">
      <dgm:prSet/>
      <dgm:spPr/>
      <dgm:t>
        <a:bodyPr/>
        <a:lstStyle/>
        <a:p>
          <a:endParaRPr lang="de-DE"/>
        </a:p>
      </dgm:t>
    </dgm:pt>
    <dgm:pt modelId="{2D6664E0-C61C-4460-954B-EBA984BEE110}">
      <dgm:prSet phldrT="[Text]"/>
      <dgm:spPr/>
      <dgm:t>
        <a:bodyPr/>
        <a:lstStyle/>
        <a:p>
          <a:r>
            <a:rPr lang="de-DE" dirty="0" err="1"/>
            <a:t>Calculate</a:t>
          </a:r>
          <a:r>
            <a:rPr lang="de-DE" dirty="0"/>
            <a:t> </a:t>
          </a:r>
          <a:r>
            <a:rPr lang="de-DE" dirty="0" err="1"/>
            <a:t>the</a:t>
          </a:r>
          <a:r>
            <a:rPr lang="de-DE" dirty="0"/>
            <a:t> </a:t>
          </a:r>
          <a:r>
            <a:rPr lang="de-DE" dirty="0" err="1"/>
            <a:t>number</a:t>
          </a:r>
          <a:r>
            <a:rPr lang="de-DE" dirty="0"/>
            <a:t> and </a:t>
          </a:r>
          <a:r>
            <a:rPr lang="de-DE" dirty="0" err="1"/>
            <a:t>frequency</a:t>
          </a:r>
          <a:r>
            <a:rPr lang="de-DE" dirty="0"/>
            <a:t> </a:t>
          </a:r>
          <a:r>
            <a:rPr lang="de-DE" dirty="0" err="1"/>
            <a:t>of</a:t>
          </a:r>
          <a:r>
            <a:rPr lang="de-DE" dirty="0"/>
            <a:t> </a:t>
          </a:r>
          <a:r>
            <a:rPr lang="de-DE" dirty="0" err="1"/>
            <a:t>each</a:t>
          </a:r>
          <a:r>
            <a:rPr lang="de-DE" dirty="0"/>
            <a:t> </a:t>
          </a:r>
          <a:r>
            <a:rPr lang="de-DE" dirty="0" err="1"/>
            <a:t>orbit</a:t>
          </a:r>
          <a:r>
            <a:rPr lang="de-DE" dirty="0"/>
            <a:t> type</a:t>
          </a:r>
        </a:p>
      </dgm:t>
    </dgm:pt>
    <dgm:pt modelId="{D941F358-0ABF-431F-9FA6-95A6E4F0795D}" type="parTrans" cxnId="{D8FB8E85-1089-4351-9D2C-7142F6C68703}">
      <dgm:prSet/>
      <dgm:spPr/>
      <dgm:t>
        <a:bodyPr/>
        <a:lstStyle/>
        <a:p>
          <a:endParaRPr lang="de-DE"/>
        </a:p>
      </dgm:t>
    </dgm:pt>
    <dgm:pt modelId="{DDFBB98C-5272-4EEE-9EBD-0111E7FF3652}" type="sibTrans" cxnId="{D8FB8E85-1089-4351-9D2C-7142F6C68703}">
      <dgm:prSet/>
      <dgm:spPr/>
      <dgm:t>
        <a:bodyPr/>
        <a:lstStyle/>
        <a:p>
          <a:endParaRPr lang="de-DE"/>
        </a:p>
      </dgm:t>
    </dgm:pt>
    <dgm:pt modelId="{DEA11F97-079A-44D7-8FC1-4B5739F79181}">
      <dgm:prSet/>
      <dgm:spPr/>
      <dgm:t>
        <a:bodyPr/>
        <a:lstStyle/>
        <a:p>
          <a:r>
            <a:rPr lang="de-DE" dirty="0" err="1"/>
            <a:t>Calculate</a:t>
          </a:r>
          <a:r>
            <a:rPr lang="de-DE" dirty="0"/>
            <a:t> </a:t>
          </a:r>
          <a:r>
            <a:rPr lang="de-DE" dirty="0" err="1"/>
            <a:t>the</a:t>
          </a:r>
          <a:r>
            <a:rPr lang="de-DE" dirty="0"/>
            <a:t> </a:t>
          </a:r>
          <a:r>
            <a:rPr lang="de-DE" dirty="0" err="1"/>
            <a:t>number</a:t>
          </a:r>
          <a:r>
            <a:rPr lang="de-DE" dirty="0"/>
            <a:t> and </a:t>
          </a:r>
          <a:r>
            <a:rPr lang="de-DE" dirty="0" err="1"/>
            <a:t>frequency</a:t>
          </a:r>
          <a:r>
            <a:rPr lang="de-DE" dirty="0"/>
            <a:t> </a:t>
          </a:r>
          <a:r>
            <a:rPr lang="de-DE" dirty="0" err="1"/>
            <a:t>of</a:t>
          </a:r>
          <a:r>
            <a:rPr lang="de-DE" dirty="0"/>
            <a:t> </a:t>
          </a:r>
          <a:r>
            <a:rPr lang="de-DE" dirty="0" err="1"/>
            <a:t>mission</a:t>
          </a:r>
          <a:r>
            <a:rPr lang="de-DE" dirty="0"/>
            <a:t> </a:t>
          </a:r>
          <a:r>
            <a:rPr lang="de-DE" dirty="0" err="1"/>
            <a:t>outcomes</a:t>
          </a:r>
          <a:r>
            <a:rPr lang="de-DE" dirty="0"/>
            <a:t> per </a:t>
          </a:r>
          <a:r>
            <a:rPr lang="de-DE" dirty="0" err="1"/>
            <a:t>orbit</a:t>
          </a:r>
          <a:r>
            <a:rPr lang="de-DE" dirty="0"/>
            <a:t> type</a:t>
          </a:r>
        </a:p>
      </dgm:t>
    </dgm:pt>
    <dgm:pt modelId="{E51EBB5C-45A7-4FB1-AE80-4FBC3E96EA02}" type="parTrans" cxnId="{B081A47D-FAA2-426B-8D5D-54312FC19F0F}">
      <dgm:prSet/>
      <dgm:spPr/>
      <dgm:t>
        <a:bodyPr/>
        <a:lstStyle/>
        <a:p>
          <a:endParaRPr lang="de-DE"/>
        </a:p>
      </dgm:t>
    </dgm:pt>
    <dgm:pt modelId="{42F12CAF-1947-4B10-8EDB-290A2DEC72B1}" type="sibTrans" cxnId="{B081A47D-FAA2-426B-8D5D-54312FC19F0F}">
      <dgm:prSet/>
      <dgm:spPr/>
      <dgm:t>
        <a:bodyPr/>
        <a:lstStyle/>
        <a:p>
          <a:endParaRPr lang="de-DE"/>
        </a:p>
      </dgm:t>
    </dgm:pt>
    <dgm:pt modelId="{C955A9D8-CCC0-4F01-8EEB-53A12F29872F}">
      <dgm:prSet/>
      <dgm:spPr/>
      <dgm:t>
        <a:bodyPr/>
        <a:lstStyle/>
        <a:p>
          <a:r>
            <a:rPr lang="de-DE" dirty="0"/>
            <a:t>Create a </a:t>
          </a:r>
          <a:r>
            <a:rPr lang="de-DE" dirty="0" err="1"/>
            <a:t>landing</a:t>
          </a:r>
          <a:r>
            <a:rPr lang="de-DE" dirty="0"/>
            <a:t> </a:t>
          </a:r>
          <a:r>
            <a:rPr lang="de-DE" dirty="0" err="1"/>
            <a:t>outcome</a:t>
          </a:r>
          <a:r>
            <a:rPr lang="de-DE" dirty="0"/>
            <a:t> </a:t>
          </a:r>
          <a:r>
            <a:rPr lang="de-DE" dirty="0" err="1"/>
            <a:t>label</a:t>
          </a:r>
          <a:r>
            <a:rPr lang="de-DE" dirty="0"/>
            <a:t> </a:t>
          </a:r>
          <a:r>
            <a:rPr lang="de-DE" dirty="0" err="1"/>
            <a:t>from</a:t>
          </a:r>
          <a:r>
            <a:rPr lang="de-DE" dirty="0"/>
            <a:t> </a:t>
          </a:r>
          <a:r>
            <a:rPr lang="de-DE" dirty="0" err="1"/>
            <a:t>the</a:t>
          </a:r>
          <a:r>
            <a:rPr lang="de-DE" dirty="0"/>
            <a:t> </a:t>
          </a:r>
          <a:r>
            <a:rPr lang="de-DE" dirty="0" err="1"/>
            <a:t>outcome</a:t>
          </a:r>
          <a:r>
            <a:rPr lang="de-DE" dirty="0"/>
            <a:t> </a:t>
          </a:r>
          <a:r>
            <a:rPr lang="de-DE" dirty="0" err="1"/>
            <a:t>column</a:t>
          </a:r>
          <a:endParaRPr lang="de-DE" dirty="0"/>
        </a:p>
      </dgm:t>
    </dgm:pt>
    <dgm:pt modelId="{0D86A042-1E4D-4CC6-8D2A-E3E382D68606}" type="parTrans" cxnId="{74EE18C1-134E-4CB3-9270-25484CD9134F}">
      <dgm:prSet/>
      <dgm:spPr/>
      <dgm:t>
        <a:bodyPr/>
        <a:lstStyle/>
        <a:p>
          <a:endParaRPr lang="de-DE"/>
        </a:p>
      </dgm:t>
    </dgm:pt>
    <dgm:pt modelId="{69F0581C-3D59-4182-9CFB-C20600E56130}" type="sibTrans" cxnId="{74EE18C1-134E-4CB3-9270-25484CD9134F}">
      <dgm:prSet/>
      <dgm:spPr/>
      <dgm:t>
        <a:bodyPr/>
        <a:lstStyle/>
        <a:p>
          <a:endParaRPr lang="de-DE"/>
        </a:p>
      </dgm:t>
    </dgm:pt>
    <dgm:pt modelId="{79E163D3-CF31-4D9C-BB77-43B044EFFB8B}">
      <dgm:prSet/>
      <dgm:spPr/>
      <dgm:t>
        <a:bodyPr/>
        <a:lstStyle/>
        <a:p>
          <a:r>
            <a:rPr lang="de-DE" dirty="0"/>
            <a:t>Export </a:t>
          </a:r>
          <a:r>
            <a:rPr lang="de-DE" dirty="0" err="1"/>
            <a:t>the</a:t>
          </a:r>
          <a:r>
            <a:rPr lang="de-DE" dirty="0"/>
            <a:t> </a:t>
          </a:r>
          <a:r>
            <a:rPr lang="de-DE" dirty="0" err="1"/>
            <a:t>data</a:t>
          </a:r>
          <a:r>
            <a:rPr lang="de-DE" dirty="0"/>
            <a:t> </a:t>
          </a:r>
          <a:r>
            <a:rPr lang="de-DE" dirty="0" err="1"/>
            <a:t>to</a:t>
          </a:r>
          <a:r>
            <a:rPr lang="de-DE" dirty="0"/>
            <a:t> CSV</a:t>
          </a:r>
        </a:p>
      </dgm:t>
    </dgm:pt>
    <dgm:pt modelId="{886690D7-17AF-4710-9157-05F5B865A5CF}" type="parTrans" cxnId="{33BF89FE-971D-41FF-83DA-33468611C8A6}">
      <dgm:prSet/>
      <dgm:spPr/>
      <dgm:t>
        <a:bodyPr/>
        <a:lstStyle/>
        <a:p>
          <a:endParaRPr lang="de-DE"/>
        </a:p>
      </dgm:t>
    </dgm:pt>
    <dgm:pt modelId="{8846744E-E43E-4FC9-B520-450B1C3A7CCB}" type="sibTrans" cxnId="{33BF89FE-971D-41FF-83DA-33468611C8A6}">
      <dgm:prSet/>
      <dgm:spPr/>
      <dgm:t>
        <a:bodyPr/>
        <a:lstStyle/>
        <a:p>
          <a:endParaRPr lang="de-DE"/>
        </a:p>
      </dgm:t>
    </dgm:pt>
    <dgm:pt modelId="{A96B64D6-0F53-40C7-AA2E-7529ED380964}" type="pres">
      <dgm:prSet presAssocID="{A106E057-8940-42FA-8E0F-1BC73F414A60}" presName="Name0" presStyleCnt="0">
        <dgm:presLayoutVars>
          <dgm:dir/>
          <dgm:resizeHandles val="exact"/>
        </dgm:presLayoutVars>
      </dgm:prSet>
      <dgm:spPr/>
    </dgm:pt>
    <dgm:pt modelId="{3486ABF8-E513-47FF-BA40-B01CC12DAD14}" type="pres">
      <dgm:prSet presAssocID="{E64C442F-53C9-4730-ABB9-20BC62031BE5}" presName="composite" presStyleCnt="0"/>
      <dgm:spPr/>
    </dgm:pt>
    <dgm:pt modelId="{6C016A3E-F2FE-45BB-B500-9653259C6B29}" type="pres">
      <dgm:prSet presAssocID="{E64C442F-53C9-4730-ABB9-20BC62031BE5}" presName="bgChev" presStyleLbl="node1" presStyleIdx="0" presStyleCnt="6"/>
      <dgm:spPr/>
    </dgm:pt>
    <dgm:pt modelId="{DC4790D4-3644-4E72-83AC-FF12894B2B05}" type="pres">
      <dgm:prSet presAssocID="{E64C442F-53C9-4730-ABB9-20BC62031BE5}" presName="txNode" presStyleLbl="fgAcc1" presStyleIdx="0" presStyleCnt="6">
        <dgm:presLayoutVars>
          <dgm:bulletEnabled val="1"/>
        </dgm:presLayoutVars>
      </dgm:prSet>
      <dgm:spPr/>
    </dgm:pt>
    <dgm:pt modelId="{767A3E0F-7B12-4257-8D34-470C4946F7A2}" type="pres">
      <dgm:prSet presAssocID="{E116D7DB-6B9A-4162-8ECB-E1CB966E16CE}" presName="compositeSpace" presStyleCnt="0"/>
      <dgm:spPr/>
    </dgm:pt>
    <dgm:pt modelId="{4B7C7BE5-755B-47AA-B834-1625FE93C19B}" type="pres">
      <dgm:prSet presAssocID="{98DE7BDB-2195-4A3C-A772-4BB9FB064BEC}" presName="composite" presStyleCnt="0"/>
      <dgm:spPr/>
    </dgm:pt>
    <dgm:pt modelId="{C8B84858-E615-4CEB-B6CA-88D71F71A10C}" type="pres">
      <dgm:prSet presAssocID="{98DE7BDB-2195-4A3C-A772-4BB9FB064BEC}" presName="bgChev" presStyleLbl="node1" presStyleIdx="1" presStyleCnt="6"/>
      <dgm:spPr/>
    </dgm:pt>
    <dgm:pt modelId="{59DEF1CA-6370-4C6D-8243-290594123796}" type="pres">
      <dgm:prSet presAssocID="{98DE7BDB-2195-4A3C-A772-4BB9FB064BEC}" presName="txNode" presStyleLbl="fgAcc1" presStyleIdx="1" presStyleCnt="6">
        <dgm:presLayoutVars>
          <dgm:bulletEnabled val="1"/>
        </dgm:presLayoutVars>
      </dgm:prSet>
      <dgm:spPr/>
    </dgm:pt>
    <dgm:pt modelId="{D4279DDD-495E-4A55-B6E9-DDED63F1D679}" type="pres">
      <dgm:prSet presAssocID="{259371FD-C020-49A6-B3FA-E621903333ED}" presName="compositeSpace" presStyleCnt="0"/>
      <dgm:spPr/>
    </dgm:pt>
    <dgm:pt modelId="{B72BDC93-2DB4-4A3B-AC0C-5C74354EE987}" type="pres">
      <dgm:prSet presAssocID="{2D6664E0-C61C-4460-954B-EBA984BEE110}" presName="composite" presStyleCnt="0"/>
      <dgm:spPr/>
    </dgm:pt>
    <dgm:pt modelId="{C9B40A4E-FA78-42D0-B97D-853CF396AFF6}" type="pres">
      <dgm:prSet presAssocID="{2D6664E0-C61C-4460-954B-EBA984BEE110}" presName="bgChev" presStyleLbl="node1" presStyleIdx="2" presStyleCnt="6"/>
      <dgm:spPr/>
    </dgm:pt>
    <dgm:pt modelId="{309B210D-BD24-47CA-A77A-719597EB4DC1}" type="pres">
      <dgm:prSet presAssocID="{2D6664E0-C61C-4460-954B-EBA984BEE110}" presName="txNode" presStyleLbl="fgAcc1" presStyleIdx="2" presStyleCnt="6">
        <dgm:presLayoutVars>
          <dgm:bulletEnabled val="1"/>
        </dgm:presLayoutVars>
      </dgm:prSet>
      <dgm:spPr/>
    </dgm:pt>
    <dgm:pt modelId="{9264A6A6-C347-426D-B74D-98F70D41C761}" type="pres">
      <dgm:prSet presAssocID="{DDFBB98C-5272-4EEE-9EBD-0111E7FF3652}" presName="compositeSpace" presStyleCnt="0"/>
      <dgm:spPr/>
    </dgm:pt>
    <dgm:pt modelId="{4DD9ABE3-17DB-4134-988D-75399FBDA4E6}" type="pres">
      <dgm:prSet presAssocID="{DEA11F97-079A-44D7-8FC1-4B5739F79181}" presName="composite" presStyleCnt="0"/>
      <dgm:spPr/>
    </dgm:pt>
    <dgm:pt modelId="{FC4377BA-FA6D-4030-B250-70A6F7503CA0}" type="pres">
      <dgm:prSet presAssocID="{DEA11F97-079A-44D7-8FC1-4B5739F79181}" presName="bgChev" presStyleLbl="node1" presStyleIdx="3" presStyleCnt="6"/>
      <dgm:spPr/>
    </dgm:pt>
    <dgm:pt modelId="{84FB6788-0AF9-48A1-90ED-4EB5F1F00AB8}" type="pres">
      <dgm:prSet presAssocID="{DEA11F97-079A-44D7-8FC1-4B5739F79181}" presName="txNode" presStyleLbl="fgAcc1" presStyleIdx="3" presStyleCnt="6">
        <dgm:presLayoutVars>
          <dgm:bulletEnabled val="1"/>
        </dgm:presLayoutVars>
      </dgm:prSet>
      <dgm:spPr/>
    </dgm:pt>
    <dgm:pt modelId="{09E796D4-9FAA-41F8-84FA-907F7B0643AA}" type="pres">
      <dgm:prSet presAssocID="{42F12CAF-1947-4B10-8EDB-290A2DEC72B1}" presName="compositeSpace" presStyleCnt="0"/>
      <dgm:spPr/>
    </dgm:pt>
    <dgm:pt modelId="{2B300369-58C5-44B6-86E4-8F172B145147}" type="pres">
      <dgm:prSet presAssocID="{C955A9D8-CCC0-4F01-8EEB-53A12F29872F}" presName="composite" presStyleCnt="0"/>
      <dgm:spPr/>
    </dgm:pt>
    <dgm:pt modelId="{EFB2B529-8A8F-4C22-9780-F48721D2FCA4}" type="pres">
      <dgm:prSet presAssocID="{C955A9D8-CCC0-4F01-8EEB-53A12F29872F}" presName="bgChev" presStyleLbl="node1" presStyleIdx="4" presStyleCnt="6"/>
      <dgm:spPr/>
    </dgm:pt>
    <dgm:pt modelId="{0A49BA92-C0DA-44C6-91FD-C876C39BFA9D}" type="pres">
      <dgm:prSet presAssocID="{C955A9D8-CCC0-4F01-8EEB-53A12F29872F}" presName="txNode" presStyleLbl="fgAcc1" presStyleIdx="4" presStyleCnt="6">
        <dgm:presLayoutVars>
          <dgm:bulletEnabled val="1"/>
        </dgm:presLayoutVars>
      </dgm:prSet>
      <dgm:spPr/>
    </dgm:pt>
    <dgm:pt modelId="{968D9818-A432-4167-8BBD-A7A4655902A7}" type="pres">
      <dgm:prSet presAssocID="{69F0581C-3D59-4182-9CFB-C20600E56130}" presName="compositeSpace" presStyleCnt="0"/>
      <dgm:spPr/>
    </dgm:pt>
    <dgm:pt modelId="{895E5D7E-E115-4DF7-8E95-D6B49BAFC44E}" type="pres">
      <dgm:prSet presAssocID="{79E163D3-CF31-4D9C-BB77-43B044EFFB8B}" presName="composite" presStyleCnt="0"/>
      <dgm:spPr/>
    </dgm:pt>
    <dgm:pt modelId="{62ECEF15-1EBE-467D-A047-B6A7CF017CB6}" type="pres">
      <dgm:prSet presAssocID="{79E163D3-CF31-4D9C-BB77-43B044EFFB8B}" presName="bgChev" presStyleLbl="node1" presStyleIdx="5" presStyleCnt="6"/>
      <dgm:spPr/>
    </dgm:pt>
    <dgm:pt modelId="{039E8BBF-0EFE-4B74-9596-21272D1E5A83}" type="pres">
      <dgm:prSet presAssocID="{79E163D3-CF31-4D9C-BB77-43B044EFFB8B}" presName="txNode" presStyleLbl="fgAcc1" presStyleIdx="5" presStyleCnt="6">
        <dgm:presLayoutVars>
          <dgm:bulletEnabled val="1"/>
        </dgm:presLayoutVars>
      </dgm:prSet>
      <dgm:spPr/>
    </dgm:pt>
  </dgm:ptLst>
  <dgm:cxnLst>
    <dgm:cxn modelId="{B081A47D-FAA2-426B-8D5D-54312FC19F0F}" srcId="{A106E057-8940-42FA-8E0F-1BC73F414A60}" destId="{DEA11F97-079A-44D7-8FC1-4B5739F79181}" srcOrd="3" destOrd="0" parTransId="{E51EBB5C-45A7-4FB1-AE80-4FBC3E96EA02}" sibTransId="{42F12CAF-1947-4B10-8EDB-290A2DEC72B1}"/>
    <dgm:cxn modelId="{3ECEEF7D-AF4E-4F45-A7E4-77E783702A06}" type="presOf" srcId="{DEA11F97-079A-44D7-8FC1-4B5739F79181}" destId="{84FB6788-0AF9-48A1-90ED-4EB5F1F00AB8}" srcOrd="0" destOrd="0" presId="urn:microsoft.com/office/officeart/2005/8/layout/chevronAccent+Icon"/>
    <dgm:cxn modelId="{D8FB8E85-1089-4351-9D2C-7142F6C68703}" srcId="{A106E057-8940-42FA-8E0F-1BC73F414A60}" destId="{2D6664E0-C61C-4460-954B-EBA984BEE110}" srcOrd="2" destOrd="0" parTransId="{D941F358-0ABF-431F-9FA6-95A6E4F0795D}" sibTransId="{DDFBB98C-5272-4EEE-9EBD-0111E7FF3652}"/>
    <dgm:cxn modelId="{69407586-DCB0-483A-8DE7-C8493752C194}" type="presOf" srcId="{E64C442F-53C9-4730-ABB9-20BC62031BE5}" destId="{DC4790D4-3644-4E72-83AC-FF12894B2B05}" srcOrd="0" destOrd="0" presId="urn:microsoft.com/office/officeart/2005/8/layout/chevronAccent+Icon"/>
    <dgm:cxn modelId="{7DEA7EAA-4415-4E12-A55C-C9237CCC695C}" type="presOf" srcId="{C955A9D8-CCC0-4F01-8EEB-53A12F29872F}" destId="{0A49BA92-C0DA-44C6-91FD-C876C39BFA9D}" srcOrd="0" destOrd="0" presId="urn:microsoft.com/office/officeart/2005/8/layout/chevronAccent+Icon"/>
    <dgm:cxn modelId="{811A97AE-52D9-476C-8653-E631B5252B0A}" srcId="{A106E057-8940-42FA-8E0F-1BC73F414A60}" destId="{E64C442F-53C9-4730-ABB9-20BC62031BE5}" srcOrd="0" destOrd="0" parTransId="{63EB44BA-4E37-4A58-BFFB-418CDA6414AF}" sibTransId="{E116D7DB-6B9A-4162-8ECB-E1CB966E16CE}"/>
    <dgm:cxn modelId="{1FC14FB0-311C-4CE4-A843-672A08F6CF14}" srcId="{A106E057-8940-42FA-8E0F-1BC73F414A60}" destId="{98DE7BDB-2195-4A3C-A772-4BB9FB064BEC}" srcOrd="1" destOrd="0" parTransId="{0E667D3D-ADFC-4719-8EA4-59A9B9E9D843}" sibTransId="{259371FD-C020-49A6-B3FA-E621903333ED}"/>
    <dgm:cxn modelId="{74EE18C1-134E-4CB3-9270-25484CD9134F}" srcId="{A106E057-8940-42FA-8E0F-1BC73F414A60}" destId="{C955A9D8-CCC0-4F01-8EEB-53A12F29872F}" srcOrd="4" destOrd="0" parTransId="{0D86A042-1E4D-4CC6-8D2A-E3E382D68606}" sibTransId="{69F0581C-3D59-4182-9CFB-C20600E56130}"/>
    <dgm:cxn modelId="{CF53BBCF-91B5-47D9-89AA-4E2734282082}" type="presOf" srcId="{98DE7BDB-2195-4A3C-A772-4BB9FB064BEC}" destId="{59DEF1CA-6370-4C6D-8243-290594123796}" srcOrd="0" destOrd="0" presId="urn:microsoft.com/office/officeart/2005/8/layout/chevronAccent+Icon"/>
    <dgm:cxn modelId="{AA63DACF-4B9D-4C59-94E8-A0504389C269}" type="presOf" srcId="{79E163D3-CF31-4D9C-BB77-43B044EFFB8B}" destId="{039E8BBF-0EFE-4B74-9596-21272D1E5A83}" srcOrd="0" destOrd="0" presId="urn:microsoft.com/office/officeart/2005/8/layout/chevronAccent+Icon"/>
    <dgm:cxn modelId="{038749DF-310E-46DA-B211-9D67F0051854}" type="presOf" srcId="{A106E057-8940-42FA-8E0F-1BC73F414A60}" destId="{A96B64D6-0F53-40C7-AA2E-7529ED380964}" srcOrd="0" destOrd="0" presId="urn:microsoft.com/office/officeart/2005/8/layout/chevronAccent+Icon"/>
    <dgm:cxn modelId="{210BC1E4-D754-4D7F-82DF-95308DA73FA4}" type="presOf" srcId="{2D6664E0-C61C-4460-954B-EBA984BEE110}" destId="{309B210D-BD24-47CA-A77A-719597EB4DC1}" srcOrd="0" destOrd="0" presId="urn:microsoft.com/office/officeart/2005/8/layout/chevronAccent+Icon"/>
    <dgm:cxn modelId="{33BF89FE-971D-41FF-83DA-33468611C8A6}" srcId="{A106E057-8940-42FA-8E0F-1BC73F414A60}" destId="{79E163D3-CF31-4D9C-BB77-43B044EFFB8B}" srcOrd="5" destOrd="0" parTransId="{886690D7-17AF-4710-9157-05F5B865A5CF}" sibTransId="{8846744E-E43E-4FC9-B520-450B1C3A7CCB}"/>
    <dgm:cxn modelId="{8B9024B4-CCED-4EDC-A2F1-C0D4F31CE2E2}" type="presParOf" srcId="{A96B64D6-0F53-40C7-AA2E-7529ED380964}" destId="{3486ABF8-E513-47FF-BA40-B01CC12DAD14}" srcOrd="0" destOrd="0" presId="urn:microsoft.com/office/officeart/2005/8/layout/chevronAccent+Icon"/>
    <dgm:cxn modelId="{C5D1B469-3B38-4245-9676-296FC6E312BE}" type="presParOf" srcId="{3486ABF8-E513-47FF-BA40-B01CC12DAD14}" destId="{6C016A3E-F2FE-45BB-B500-9653259C6B29}" srcOrd="0" destOrd="0" presId="urn:microsoft.com/office/officeart/2005/8/layout/chevronAccent+Icon"/>
    <dgm:cxn modelId="{3FAC87FA-7867-43F2-AECF-9008F355E9FA}" type="presParOf" srcId="{3486ABF8-E513-47FF-BA40-B01CC12DAD14}" destId="{DC4790D4-3644-4E72-83AC-FF12894B2B05}" srcOrd="1" destOrd="0" presId="urn:microsoft.com/office/officeart/2005/8/layout/chevronAccent+Icon"/>
    <dgm:cxn modelId="{93929AF0-FF03-4306-9713-129D36F30BDC}" type="presParOf" srcId="{A96B64D6-0F53-40C7-AA2E-7529ED380964}" destId="{767A3E0F-7B12-4257-8D34-470C4946F7A2}" srcOrd="1" destOrd="0" presId="urn:microsoft.com/office/officeart/2005/8/layout/chevronAccent+Icon"/>
    <dgm:cxn modelId="{2F53F601-9191-4B76-A529-A4A081434D31}" type="presParOf" srcId="{A96B64D6-0F53-40C7-AA2E-7529ED380964}" destId="{4B7C7BE5-755B-47AA-B834-1625FE93C19B}" srcOrd="2" destOrd="0" presId="urn:microsoft.com/office/officeart/2005/8/layout/chevronAccent+Icon"/>
    <dgm:cxn modelId="{38BE7811-9764-4D66-915E-BF389C3E0CD8}" type="presParOf" srcId="{4B7C7BE5-755B-47AA-B834-1625FE93C19B}" destId="{C8B84858-E615-4CEB-B6CA-88D71F71A10C}" srcOrd="0" destOrd="0" presId="urn:microsoft.com/office/officeart/2005/8/layout/chevronAccent+Icon"/>
    <dgm:cxn modelId="{866FCA3C-AD53-4BCA-AF03-C7506626E2A4}" type="presParOf" srcId="{4B7C7BE5-755B-47AA-B834-1625FE93C19B}" destId="{59DEF1CA-6370-4C6D-8243-290594123796}" srcOrd="1" destOrd="0" presId="urn:microsoft.com/office/officeart/2005/8/layout/chevronAccent+Icon"/>
    <dgm:cxn modelId="{C740ED6D-F7C9-4995-AD03-F952C21B114D}" type="presParOf" srcId="{A96B64D6-0F53-40C7-AA2E-7529ED380964}" destId="{D4279DDD-495E-4A55-B6E9-DDED63F1D679}" srcOrd="3" destOrd="0" presId="urn:microsoft.com/office/officeart/2005/8/layout/chevronAccent+Icon"/>
    <dgm:cxn modelId="{2A98D0FF-0554-4191-B735-CBE24B0CCF0B}" type="presParOf" srcId="{A96B64D6-0F53-40C7-AA2E-7529ED380964}" destId="{B72BDC93-2DB4-4A3B-AC0C-5C74354EE987}" srcOrd="4" destOrd="0" presId="urn:microsoft.com/office/officeart/2005/8/layout/chevronAccent+Icon"/>
    <dgm:cxn modelId="{E87194DF-E40F-4CEC-A4C3-86C0302F3BC9}" type="presParOf" srcId="{B72BDC93-2DB4-4A3B-AC0C-5C74354EE987}" destId="{C9B40A4E-FA78-42D0-B97D-853CF396AFF6}" srcOrd="0" destOrd="0" presId="urn:microsoft.com/office/officeart/2005/8/layout/chevronAccent+Icon"/>
    <dgm:cxn modelId="{A93D0B39-D562-4752-B840-2D1240FC635B}" type="presParOf" srcId="{B72BDC93-2DB4-4A3B-AC0C-5C74354EE987}" destId="{309B210D-BD24-47CA-A77A-719597EB4DC1}" srcOrd="1" destOrd="0" presId="urn:microsoft.com/office/officeart/2005/8/layout/chevronAccent+Icon"/>
    <dgm:cxn modelId="{F43B2568-7169-4840-810B-A2D7C44D197B}" type="presParOf" srcId="{A96B64D6-0F53-40C7-AA2E-7529ED380964}" destId="{9264A6A6-C347-426D-B74D-98F70D41C761}" srcOrd="5" destOrd="0" presId="urn:microsoft.com/office/officeart/2005/8/layout/chevronAccent+Icon"/>
    <dgm:cxn modelId="{139EEF99-A571-4990-ACB0-BCF69EF6B9E3}" type="presParOf" srcId="{A96B64D6-0F53-40C7-AA2E-7529ED380964}" destId="{4DD9ABE3-17DB-4134-988D-75399FBDA4E6}" srcOrd="6" destOrd="0" presId="urn:microsoft.com/office/officeart/2005/8/layout/chevronAccent+Icon"/>
    <dgm:cxn modelId="{B148C9AD-0AFD-417E-9C83-C3051588C95D}" type="presParOf" srcId="{4DD9ABE3-17DB-4134-988D-75399FBDA4E6}" destId="{FC4377BA-FA6D-4030-B250-70A6F7503CA0}" srcOrd="0" destOrd="0" presId="urn:microsoft.com/office/officeart/2005/8/layout/chevronAccent+Icon"/>
    <dgm:cxn modelId="{892D230C-7FFA-4BA7-A9E1-F09074B1124A}" type="presParOf" srcId="{4DD9ABE3-17DB-4134-988D-75399FBDA4E6}" destId="{84FB6788-0AF9-48A1-90ED-4EB5F1F00AB8}" srcOrd="1" destOrd="0" presId="urn:microsoft.com/office/officeart/2005/8/layout/chevronAccent+Icon"/>
    <dgm:cxn modelId="{BD0EFDAB-8605-4239-B2F5-13A890BA2C3C}" type="presParOf" srcId="{A96B64D6-0F53-40C7-AA2E-7529ED380964}" destId="{09E796D4-9FAA-41F8-84FA-907F7B0643AA}" srcOrd="7" destOrd="0" presId="urn:microsoft.com/office/officeart/2005/8/layout/chevronAccent+Icon"/>
    <dgm:cxn modelId="{867776E8-1136-4043-84E3-C21FFD2D7C8D}" type="presParOf" srcId="{A96B64D6-0F53-40C7-AA2E-7529ED380964}" destId="{2B300369-58C5-44B6-86E4-8F172B145147}" srcOrd="8" destOrd="0" presId="urn:microsoft.com/office/officeart/2005/8/layout/chevronAccent+Icon"/>
    <dgm:cxn modelId="{41ED7C7F-2B1A-4DEF-AA7E-86CF11879367}" type="presParOf" srcId="{2B300369-58C5-44B6-86E4-8F172B145147}" destId="{EFB2B529-8A8F-4C22-9780-F48721D2FCA4}" srcOrd="0" destOrd="0" presId="urn:microsoft.com/office/officeart/2005/8/layout/chevronAccent+Icon"/>
    <dgm:cxn modelId="{8C3505E1-12F1-4D15-8852-F82D5A2F6DFB}" type="presParOf" srcId="{2B300369-58C5-44B6-86E4-8F172B145147}" destId="{0A49BA92-C0DA-44C6-91FD-C876C39BFA9D}" srcOrd="1" destOrd="0" presId="urn:microsoft.com/office/officeart/2005/8/layout/chevronAccent+Icon"/>
    <dgm:cxn modelId="{56C47FDD-4EC2-44BE-BC44-59279278588D}" type="presParOf" srcId="{A96B64D6-0F53-40C7-AA2E-7529ED380964}" destId="{968D9818-A432-4167-8BBD-A7A4655902A7}" srcOrd="9" destOrd="0" presId="urn:microsoft.com/office/officeart/2005/8/layout/chevronAccent+Icon"/>
    <dgm:cxn modelId="{1566D415-BA91-4131-A97C-5A3F170D8905}" type="presParOf" srcId="{A96B64D6-0F53-40C7-AA2E-7529ED380964}" destId="{895E5D7E-E115-4DF7-8E95-D6B49BAFC44E}" srcOrd="10" destOrd="0" presId="urn:microsoft.com/office/officeart/2005/8/layout/chevronAccent+Icon"/>
    <dgm:cxn modelId="{E77FDEE9-478C-4A3E-B817-E701D17F786C}" type="presParOf" srcId="{895E5D7E-E115-4DF7-8E95-D6B49BAFC44E}" destId="{62ECEF15-1EBE-467D-A047-B6A7CF017CB6}" srcOrd="0" destOrd="0" presId="urn:microsoft.com/office/officeart/2005/8/layout/chevronAccent+Icon"/>
    <dgm:cxn modelId="{77127854-1162-4A65-9930-BB2D69D007F1}" type="presParOf" srcId="{895E5D7E-E115-4DF7-8E95-D6B49BAFC44E}" destId="{039E8BBF-0EFE-4B74-9596-21272D1E5A83}"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DC2A6A-08E0-4C3F-8E8C-074A5D1B731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de-DE"/>
        </a:p>
      </dgm:t>
    </dgm:pt>
    <dgm:pt modelId="{83A46601-038D-4A6B-BB2D-F91F417BD9EF}">
      <dgm:prSet phldrT="[Text]"/>
      <dgm:spPr/>
      <dgm:t>
        <a:bodyPr/>
        <a:lstStyle/>
        <a:p>
          <a:pPr>
            <a:buFont typeface="Arial" panose="020B0604020202020204" pitchFamily="34" charset="0"/>
            <a:buChar char="•"/>
          </a:pPr>
          <a:r>
            <a:rPr lang="de-DE" b="1" dirty="0" err="1"/>
            <a:t>Creating</a:t>
          </a:r>
          <a:r>
            <a:rPr lang="de-DE" b="1" dirty="0"/>
            <a:t> a </a:t>
          </a:r>
          <a:r>
            <a:rPr lang="de-DE" b="1" dirty="0" err="1"/>
            <a:t>NumPy</a:t>
          </a:r>
          <a:r>
            <a:rPr lang="de-DE" b="1" dirty="0"/>
            <a:t> Array:</a:t>
          </a:r>
          <a:endParaRPr lang="de-DE" dirty="0"/>
        </a:p>
        <a:p>
          <a:pPr>
            <a:buFont typeface="Arial" panose="020B0604020202020204" pitchFamily="34" charset="0"/>
            <a:buChar char="•"/>
          </a:pPr>
          <a:r>
            <a:rPr lang="en-US" dirty="0"/>
            <a:t>Start by converting the "Class" column in the dataset into a NumPy array.</a:t>
          </a:r>
          <a:endParaRPr lang="de-DE" dirty="0"/>
        </a:p>
      </dgm:t>
    </dgm:pt>
    <dgm:pt modelId="{196A4BAC-141C-47E4-8DA7-2E8E5353BFBB}" type="parTrans" cxnId="{A7F7AADB-33BE-42D5-BFD8-E17901F6892F}">
      <dgm:prSet/>
      <dgm:spPr/>
      <dgm:t>
        <a:bodyPr/>
        <a:lstStyle/>
        <a:p>
          <a:endParaRPr lang="de-DE"/>
        </a:p>
      </dgm:t>
    </dgm:pt>
    <dgm:pt modelId="{891B6A66-8260-4B02-9E7E-8488DC8CC8A0}" type="sibTrans" cxnId="{A7F7AADB-33BE-42D5-BFD8-E17901F6892F}">
      <dgm:prSet/>
      <dgm:spPr/>
      <dgm:t>
        <a:bodyPr/>
        <a:lstStyle/>
        <a:p>
          <a:endParaRPr lang="de-DE"/>
        </a:p>
      </dgm:t>
    </dgm:pt>
    <dgm:pt modelId="{A226F217-5E28-4A94-B0AA-FCB46CC60410}">
      <dgm:prSet phldrT="[Text]"/>
      <dgm:spPr/>
      <dgm:t>
        <a:bodyPr/>
        <a:lstStyle/>
        <a:p>
          <a:pPr>
            <a:buFont typeface="Arial" panose="020B0604020202020204" pitchFamily="34" charset="0"/>
            <a:buChar char="•"/>
          </a:pPr>
          <a:r>
            <a:rPr lang="de-DE" b="1" dirty="0" err="1"/>
            <a:t>Standardizing</a:t>
          </a:r>
          <a:r>
            <a:rPr lang="de-DE" b="1" dirty="0"/>
            <a:t> </a:t>
          </a:r>
          <a:r>
            <a:rPr lang="de-DE" b="1" dirty="0" err="1"/>
            <a:t>the</a:t>
          </a:r>
          <a:r>
            <a:rPr lang="de-DE" b="1" dirty="0"/>
            <a:t> Data:</a:t>
          </a:r>
          <a:endParaRPr lang="de-DE" dirty="0"/>
        </a:p>
        <a:p>
          <a:pPr>
            <a:buFont typeface="Arial" panose="020B0604020202020204" pitchFamily="34" charset="0"/>
            <a:buChar char="•"/>
          </a:pPr>
          <a:r>
            <a:rPr lang="en-US" dirty="0"/>
            <a:t>Use </a:t>
          </a:r>
          <a:r>
            <a:rPr lang="en-US" dirty="0" err="1"/>
            <a:t>StandardScaler</a:t>
          </a:r>
          <a:r>
            <a:rPr lang="en-US" dirty="0"/>
            <a:t> to standardize the data, then fit and transform it to prepare for modeling.</a:t>
          </a:r>
          <a:endParaRPr lang="de-DE" dirty="0"/>
        </a:p>
      </dgm:t>
    </dgm:pt>
    <dgm:pt modelId="{4A523CC1-DD8E-47E0-8505-1D3CC2ADA89B}" type="parTrans" cxnId="{9A3870EA-D01D-4925-AC8C-10546A279095}">
      <dgm:prSet/>
      <dgm:spPr/>
      <dgm:t>
        <a:bodyPr/>
        <a:lstStyle/>
        <a:p>
          <a:endParaRPr lang="de-DE"/>
        </a:p>
      </dgm:t>
    </dgm:pt>
    <dgm:pt modelId="{B8D96835-D16F-45DC-881F-11ED2CDA636A}" type="sibTrans" cxnId="{9A3870EA-D01D-4925-AC8C-10546A279095}">
      <dgm:prSet/>
      <dgm:spPr/>
      <dgm:t>
        <a:bodyPr/>
        <a:lstStyle/>
        <a:p>
          <a:endParaRPr lang="de-DE"/>
        </a:p>
      </dgm:t>
    </dgm:pt>
    <dgm:pt modelId="{80EA2426-F3D4-4B4E-9C48-124FE13F7328}">
      <dgm:prSet phldrT="[Text]"/>
      <dgm:spPr/>
      <dgm:t>
        <a:bodyPr/>
        <a:lstStyle/>
        <a:p>
          <a:pPr>
            <a:buFont typeface="Arial" panose="020B0604020202020204" pitchFamily="34" charset="0"/>
            <a:buChar char="•"/>
          </a:pPr>
          <a:r>
            <a:rPr lang="de-DE" b="1" dirty="0"/>
            <a:t>Splitting </a:t>
          </a:r>
          <a:r>
            <a:rPr lang="de-DE" b="1" dirty="0" err="1"/>
            <a:t>the</a:t>
          </a:r>
          <a:r>
            <a:rPr lang="de-DE" b="1" dirty="0"/>
            <a:t> Data:</a:t>
          </a:r>
          <a:endParaRPr lang="de-DE" dirty="0"/>
        </a:p>
        <a:p>
          <a:pPr>
            <a:buFont typeface="Arial" panose="020B0604020202020204" pitchFamily="34" charset="0"/>
            <a:buChar char="•"/>
          </a:pPr>
          <a:r>
            <a:rPr lang="en-US" dirty="0"/>
            <a:t>Split the data into training and testing sets using the </a:t>
          </a:r>
          <a:r>
            <a:rPr lang="en-US" dirty="0" err="1"/>
            <a:t>train_test_split</a:t>
          </a:r>
          <a:r>
            <a:rPr lang="en-US" dirty="0"/>
            <a:t> function.</a:t>
          </a:r>
          <a:endParaRPr lang="de-DE" dirty="0"/>
        </a:p>
      </dgm:t>
    </dgm:pt>
    <dgm:pt modelId="{F783512D-7A8F-43C6-B2B9-DE1534190001}" type="parTrans" cxnId="{B2D75174-F084-42A2-8D14-2FF066F13CF0}">
      <dgm:prSet/>
      <dgm:spPr/>
      <dgm:t>
        <a:bodyPr/>
        <a:lstStyle/>
        <a:p>
          <a:endParaRPr lang="de-DE"/>
        </a:p>
      </dgm:t>
    </dgm:pt>
    <dgm:pt modelId="{EF78B61F-E564-48FD-A615-124F0CABDF63}" type="sibTrans" cxnId="{B2D75174-F084-42A2-8D14-2FF066F13CF0}">
      <dgm:prSet/>
      <dgm:spPr/>
      <dgm:t>
        <a:bodyPr/>
        <a:lstStyle/>
        <a:p>
          <a:endParaRPr lang="de-DE"/>
        </a:p>
      </dgm:t>
    </dgm:pt>
    <dgm:pt modelId="{11D06F27-AA9C-4BDD-A09F-2955F3EE1368}">
      <dgm:prSet phldrT="[Text]"/>
      <dgm:spPr/>
      <dgm:t>
        <a:bodyPr/>
        <a:lstStyle/>
        <a:p>
          <a:pPr>
            <a:buFont typeface="Arial" panose="020B0604020202020204" pitchFamily="34" charset="0"/>
            <a:buChar char="•"/>
          </a:pPr>
          <a:r>
            <a:rPr lang="de-DE" b="1" dirty="0"/>
            <a:t>Setting Up </a:t>
          </a:r>
          <a:r>
            <a:rPr lang="de-DE" b="1" dirty="0" err="1"/>
            <a:t>GridSearchCV</a:t>
          </a:r>
          <a:r>
            <a:rPr lang="de-DE" b="1" dirty="0"/>
            <a:t>:</a:t>
          </a:r>
          <a:endParaRPr lang="de-DE" dirty="0"/>
        </a:p>
        <a:p>
          <a:pPr>
            <a:buFont typeface="Arial" panose="020B0604020202020204" pitchFamily="34" charset="0"/>
            <a:buChar char="•"/>
          </a:pPr>
          <a:r>
            <a:rPr lang="en-US" dirty="0"/>
            <a:t>Create a </a:t>
          </a:r>
          <a:r>
            <a:rPr lang="en-US" dirty="0" err="1"/>
            <a:t>GridSearchCV</a:t>
          </a:r>
          <a:r>
            <a:rPr lang="en-US" dirty="0"/>
            <a:t> object with cv = 10 to identify the best model parameters.</a:t>
          </a:r>
          <a:endParaRPr lang="de-DE" dirty="0"/>
        </a:p>
      </dgm:t>
    </dgm:pt>
    <dgm:pt modelId="{18F57C8D-E923-4783-B8C4-827F9F671E6A}" type="parTrans" cxnId="{032441D0-2177-4247-8864-CDB613D3492E}">
      <dgm:prSet/>
      <dgm:spPr/>
      <dgm:t>
        <a:bodyPr/>
        <a:lstStyle/>
        <a:p>
          <a:endParaRPr lang="de-DE"/>
        </a:p>
      </dgm:t>
    </dgm:pt>
    <dgm:pt modelId="{FBC9A8DC-88E0-426A-A431-C03A02CEEAB0}" type="sibTrans" cxnId="{032441D0-2177-4247-8864-CDB613D3492E}">
      <dgm:prSet/>
      <dgm:spPr/>
      <dgm:t>
        <a:bodyPr/>
        <a:lstStyle/>
        <a:p>
          <a:endParaRPr lang="de-DE"/>
        </a:p>
      </dgm:t>
    </dgm:pt>
    <dgm:pt modelId="{D150F114-7EEE-4EED-9BBB-ECB486B03200}">
      <dgm:prSet phldrT="[Text]"/>
      <dgm:spPr/>
      <dgm:t>
        <a:bodyPr/>
        <a:lstStyle/>
        <a:p>
          <a:pPr>
            <a:buFont typeface="Arial" panose="020B0604020202020204" pitchFamily="34" charset="0"/>
            <a:buChar char="•"/>
          </a:pPr>
          <a:r>
            <a:rPr lang="de-DE" b="1" dirty="0" err="1"/>
            <a:t>Applying</a:t>
          </a:r>
          <a:r>
            <a:rPr lang="de-DE" b="1" dirty="0"/>
            <a:t> Models:</a:t>
          </a:r>
          <a:endParaRPr lang="de-DE" dirty="0"/>
        </a:p>
        <a:p>
          <a:pPr>
            <a:buFont typeface="Arial" panose="020B0604020202020204" pitchFamily="34" charset="0"/>
            <a:buChar char="•"/>
          </a:pPr>
          <a:r>
            <a:rPr lang="en-US" dirty="0"/>
            <a:t>Apply </a:t>
          </a:r>
          <a:r>
            <a:rPr lang="en-US" dirty="0" err="1"/>
            <a:t>GridSearchCV</a:t>
          </a:r>
          <a:r>
            <a:rPr lang="en-US" dirty="0"/>
            <a:t> to different models, including Logistic Regression, SVM, Decision Tree, and KNN.</a:t>
          </a:r>
          <a:endParaRPr lang="de-DE" dirty="0"/>
        </a:p>
      </dgm:t>
    </dgm:pt>
    <dgm:pt modelId="{BA80A7CC-405D-4A58-A4D2-0DC6FEB8C7BE}" type="parTrans" cxnId="{B28323A6-BCE4-4585-9035-FC91839D0A11}">
      <dgm:prSet/>
      <dgm:spPr/>
      <dgm:t>
        <a:bodyPr/>
        <a:lstStyle/>
        <a:p>
          <a:endParaRPr lang="de-DE"/>
        </a:p>
      </dgm:t>
    </dgm:pt>
    <dgm:pt modelId="{163CA7ED-FBA6-4A46-9D5C-1B1115DD4BC7}" type="sibTrans" cxnId="{B28323A6-BCE4-4585-9035-FC91839D0A11}">
      <dgm:prSet/>
      <dgm:spPr/>
      <dgm:t>
        <a:bodyPr/>
        <a:lstStyle/>
        <a:p>
          <a:endParaRPr lang="de-DE"/>
        </a:p>
      </dgm:t>
    </dgm:pt>
    <dgm:pt modelId="{3C3600C8-4296-45D7-BAAD-B8019CBE9480}">
      <dgm:prSet/>
      <dgm:spPr/>
      <dgm:t>
        <a:bodyPr/>
        <a:lstStyle/>
        <a:p>
          <a:r>
            <a:rPr lang="de-DE" dirty="0" err="1"/>
            <a:t>Calculating</a:t>
          </a:r>
          <a:r>
            <a:rPr lang="de-DE" dirty="0"/>
            <a:t> </a:t>
          </a:r>
          <a:r>
            <a:rPr lang="de-DE" dirty="0" err="1"/>
            <a:t>Accuracy</a:t>
          </a:r>
          <a:r>
            <a:rPr lang="de-DE" dirty="0"/>
            <a:t>:</a:t>
          </a:r>
        </a:p>
        <a:p>
          <a:r>
            <a:rPr lang="de-DE" dirty="0" err="1"/>
            <a:t>Evaluate</a:t>
          </a:r>
          <a:r>
            <a:rPr lang="de-DE" dirty="0"/>
            <a:t> </a:t>
          </a:r>
          <a:r>
            <a:rPr lang="de-DE" dirty="0" err="1"/>
            <a:t>the</a:t>
          </a:r>
          <a:r>
            <a:rPr lang="de-DE" dirty="0"/>
            <a:t> </a:t>
          </a:r>
          <a:r>
            <a:rPr lang="de-DE" dirty="0" err="1"/>
            <a:t>models</a:t>
          </a:r>
          <a:r>
            <a:rPr lang="de-DE" dirty="0"/>
            <a:t> </a:t>
          </a:r>
          <a:r>
            <a:rPr lang="de-DE" dirty="0" err="1"/>
            <a:t>accuracy</a:t>
          </a:r>
          <a:r>
            <a:rPr lang="de-DE" dirty="0"/>
            <a:t> on </a:t>
          </a:r>
          <a:r>
            <a:rPr lang="de-DE" dirty="0" err="1"/>
            <a:t>the</a:t>
          </a:r>
          <a:r>
            <a:rPr lang="de-DE" dirty="0"/>
            <a:t> </a:t>
          </a:r>
          <a:r>
            <a:rPr lang="de-DE" dirty="0" err="1"/>
            <a:t>test</a:t>
          </a:r>
          <a:r>
            <a:rPr lang="de-DE" dirty="0"/>
            <a:t> </a:t>
          </a:r>
          <a:r>
            <a:rPr lang="de-DE" dirty="0" err="1"/>
            <a:t>data</a:t>
          </a:r>
          <a:r>
            <a:rPr lang="de-DE" dirty="0"/>
            <a:t> </a:t>
          </a:r>
          <a:r>
            <a:rPr lang="de-DE" dirty="0" err="1"/>
            <a:t>using</a:t>
          </a:r>
          <a:r>
            <a:rPr lang="de-DE" dirty="0"/>
            <a:t> </a:t>
          </a:r>
          <a:r>
            <a:rPr lang="de-DE" dirty="0" err="1"/>
            <a:t>the</a:t>
          </a:r>
          <a:r>
            <a:rPr lang="de-DE" dirty="0"/>
            <a:t> „.score()“ </a:t>
          </a:r>
          <a:r>
            <a:rPr lang="de-DE" dirty="0" err="1"/>
            <a:t>method</a:t>
          </a:r>
          <a:r>
            <a:rPr lang="de-DE" dirty="0"/>
            <a:t> </a:t>
          </a:r>
          <a:r>
            <a:rPr lang="de-DE" dirty="0" err="1"/>
            <a:t>for</a:t>
          </a:r>
          <a:r>
            <a:rPr lang="de-DE" dirty="0"/>
            <a:t> </a:t>
          </a:r>
          <a:r>
            <a:rPr lang="de-DE" dirty="0" err="1"/>
            <a:t>each</a:t>
          </a:r>
          <a:r>
            <a:rPr lang="de-DE" dirty="0"/>
            <a:t> </a:t>
          </a:r>
          <a:r>
            <a:rPr lang="de-DE" dirty="0" err="1"/>
            <a:t>model</a:t>
          </a:r>
          <a:r>
            <a:rPr lang="de-DE" dirty="0"/>
            <a:t>.</a:t>
          </a:r>
        </a:p>
      </dgm:t>
    </dgm:pt>
    <dgm:pt modelId="{B811A456-4A7A-4C62-8517-8F6605B18CAA}" type="parTrans" cxnId="{795B4FCE-9D83-4E2A-BC71-D0FF2747F8ED}">
      <dgm:prSet/>
      <dgm:spPr/>
      <dgm:t>
        <a:bodyPr/>
        <a:lstStyle/>
        <a:p>
          <a:endParaRPr lang="de-DE"/>
        </a:p>
      </dgm:t>
    </dgm:pt>
    <dgm:pt modelId="{1A646FFA-A468-4A0F-8DCA-D53AF8AC2B1A}" type="sibTrans" cxnId="{795B4FCE-9D83-4E2A-BC71-D0FF2747F8ED}">
      <dgm:prSet/>
      <dgm:spPr/>
      <dgm:t>
        <a:bodyPr/>
        <a:lstStyle/>
        <a:p>
          <a:endParaRPr lang="de-DE"/>
        </a:p>
      </dgm:t>
    </dgm:pt>
    <dgm:pt modelId="{4C3A93DA-438B-46C5-9D60-F979E9C951AE}">
      <dgm:prSet/>
      <dgm:spPr/>
      <dgm:t>
        <a:bodyPr/>
        <a:lstStyle/>
        <a:p>
          <a:r>
            <a:rPr lang="de-DE" dirty="0" err="1"/>
            <a:t>Confusion</a:t>
          </a:r>
          <a:r>
            <a:rPr lang="de-DE" dirty="0"/>
            <a:t> Matrix:</a:t>
          </a:r>
        </a:p>
        <a:p>
          <a:r>
            <a:rPr lang="de-DE" dirty="0"/>
            <a:t>Generate and </a:t>
          </a:r>
          <a:r>
            <a:rPr lang="de-DE" dirty="0" err="1"/>
            <a:t>examine</a:t>
          </a:r>
          <a:r>
            <a:rPr lang="de-DE" dirty="0"/>
            <a:t> </a:t>
          </a:r>
          <a:r>
            <a:rPr lang="de-DE" dirty="0" err="1"/>
            <a:t>the</a:t>
          </a:r>
          <a:r>
            <a:rPr lang="de-DE" dirty="0"/>
            <a:t> </a:t>
          </a:r>
          <a:r>
            <a:rPr lang="de-DE" dirty="0" err="1"/>
            <a:t>confusion</a:t>
          </a:r>
          <a:r>
            <a:rPr lang="de-DE" dirty="0"/>
            <a:t> </a:t>
          </a:r>
          <a:r>
            <a:rPr lang="de-DE" dirty="0" err="1"/>
            <a:t>matrix</a:t>
          </a:r>
          <a:r>
            <a:rPr lang="de-DE" dirty="0"/>
            <a:t> </a:t>
          </a:r>
          <a:r>
            <a:rPr lang="de-DE" dirty="0" err="1"/>
            <a:t>for</a:t>
          </a:r>
          <a:r>
            <a:rPr lang="de-DE" dirty="0"/>
            <a:t> all </a:t>
          </a:r>
          <a:r>
            <a:rPr lang="de-DE" dirty="0" err="1"/>
            <a:t>models</a:t>
          </a:r>
          <a:r>
            <a:rPr lang="de-DE" dirty="0"/>
            <a:t> </a:t>
          </a:r>
          <a:r>
            <a:rPr lang="de-DE" dirty="0" err="1"/>
            <a:t>to</a:t>
          </a:r>
          <a:r>
            <a:rPr lang="de-DE" dirty="0"/>
            <a:t> </a:t>
          </a:r>
          <a:r>
            <a:rPr lang="de-DE" dirty="0" err="1"/>
            <a:t>assess</a:t>
          </a:r>
          <a:r>
            <a:rPr lang="de-DE" dirty="0"/>
            <a:t> </a:t>
          </a:r>
          <a:r>
            <a:rPr lang="de-DE" dirty="0" err="1"/>
            <a:t>performance</a:t>
          </a:r>
          <a:endParaRPr lang="de-DE" dirty="0"/>
        </a:p>
      </dgm:t>
    </dgm:pt>
    <dgm:pt modelId="{18E7C3AC-3F56-48C2-B0BF-8679DBC7FDF9}" type="parTrans" cxnId="{46D82174-BF7D-419E-87EF-CD3B323A9144}">
      <dgm:prSet/>
      <dgm:spPr/>
      <dgm:t>
        <a:bodyPr/>
        <a:lstStyle/>
        <a:p>
          <a:endParaRPr lang="de-DE"/>
        </a:p>
      </dgm:t>
    </dgm:pt>
    <dgm:pt modelId="{DABC8AC5-FADE-4BA4-B4E2-4E5ACB1C0C0B}" type="sibTrans" cxnId="{46D82174-BF7D-419E-87EF-CD3B323A9144}">
      <dgm:prSet/>
      <dgm:spPr/>
      <dgm:t>
        <a:bodyPr/>
        <a:lstStyle/>
        <a:p>
          <a:endParaRPr lang="de-DE"/>
        </a:p>
      </dgm:t>
    </dgm:pt>
    <dgm:pt modelId="{C6A4C865-8279-4EAE-978B-5F2E0B799B19}">
      <dgm:prSet/>
      <dgm:spPr/>
      <dgm:t>
        <a:bodyPr/>
        <a:lstStyle/>
        <a:p>
          <a:r>
            <a:rPr lang="de-DE" dirty="0" err="1"/>
            <a:t>Comparing</a:t>
          </a:r>
          <a:r>
            <a:rPr lang="de-DE" dirty="0"/>
            <a:t> </a:t>
          </a:r>
          <a:r>
            <a:rPr lang="de-DE" dirty="0" err="1"/>
            <a:t>Metrics</a:t>
          </a:r>
          <a:r>
            <a:rPr lang="de-DE" dirty="0"/>
            <a:t>:</a:t>
          </a:r>
        </a:p>
        <a:p>
          <a:r>
            <a:rPr lang="de-DE" dirty="0" err="1"/>
            <a:t>Identify</a:t>
          </a:r>
          <a:r>
            <a:rPr lang="de-DE" dirty="0"/>
            <a:t> </a:t>
          </a:r>
          <a:r>
            <a:rPr lang="de-DE" dirty="0" err="1"/>
            <a:t>the</a:t>
          </a:r>
          <a:r>
            <a:rPr lang="de-DE" dirty="0"/>
            <a:t> best-</a:t>
          </a:r>
          <a:r>
            <a:rPr lang="de-DE" dirty="0" err="1"/>
            <a:t>performing</a:t>
          </a:r>
          <a:r>
            <a:rPr lang="de-DE" dirty="0"/>
            <a:t> </a:t>
          </a:r>
          <a:r>
            <a:rPr lang="de-DE" dirty="0" err="1"/>
            <a:t>method</a:t>
          </a:r>
          <a:r>
            <a:rPr lang="de-DE" dirty="0"/>
            <a:t> </a:t>
          </a:r>
          <a:r>
            <a:rPr lang="de-DE" dirty="0" err="1"/>
            <a:t>by</a:t>
          </a:r>
          <a:r>
            <a:rPr lang="de-DE" dirty="0"/>
            <a:t> </a:t>
          </a:r>
          <a:r>
            <a:rPr lang="de-DE" dirty="0" err="1"/>
            <a:t>analyzing</a:t>
          </a:r>
          <a:r>
            <a:rPr lang="de-DE" dirty="0"/>
            <a:t> </a:t>
          </a:r>
          <a:r>
            <a:rPr lang="de-DE" dirty="0" err="1"/>
            <a:t>the</a:t>
          </a:r>
          <a:r>
            <a:rPr lang="de-DE" dirty="0"/>
            <a:t> „</a:t>
          </a:r>
          <a:r>
            <a:rPr lang="de-DE" dirty="0" err="1"/>
            <a:t>Jaccad_score</a:t>
          </a:r>
          <a:r>
            <a:rPr lang="de-DE" dirty="0"/>
            <a:t>“ and „F1-Score“ </a:t>
          </a:r>
          <a:r>
            <a:rPr lang="de-DE" dirty="0" err="1"/>
            <a:t>metrics</a:t>
          </a:r>
          <a:r>
            <a:rPr lang="de-DE" dirty="0"/>
            <a:t>.</a:t>
          </a:r>
        </a:p>
      </dgm:t>
    </dgm:pt>
    <dgm:pt modelId="{CA7DC577-0ABA-4FB3-8D0A-01916FC3F0B2}" type="parTrans" cxnId="{BAD4B605-CF94-435F-83CF-8D1285296A87}">
      <dgm:prSet/>
      <dgm:spPr/>
      <dgm:t>
        <a:bodyPr/>
        <a:lstStyle/>
        <a:p>
          <a:endParaRPr lang="de-DE"/>
        </a:p>
      </dgm:t>
    </dgm:pt>
    <dgm:pt modelId="{05C9EF3D-3225-4F66-9B11-53DEEAEE7CC5}" type="sibTrans" cxnId="{BAD4B605-CF94-435F-83CF-8D1285296A87}">
      <dgm:prSet/>
      <dgm:spPr/>
      <dgm:t>
        <a:bodyPr/>
        <a:lstStyle/>
        <a:p>
          <a:endParaRPr lang="de-DE"/>
        </a:p>
      </dgm:t>
    </dgm:pt>
    <dgm:pt modelId="{CD0C4000-140C-484C-9810-7BCD75BE1E68}" type="pres">
      <dgm:prSet presAssocID="{E8DC2A6A-08E0-4C3F-8E8C-074A5D1B731D}" presName="Name0" presStyleCnt="0">
        <dgm:presLayoutVars>
          <dgm:dir/>
          <dgm:resizeHandles val="exact"/>
        </dgm:presLayoutVars>
      </dgm:prSet>
      <dgm:spPr/>
    </dgm:pt>
    <dgm:pt modelId="{6B4C6BD6-6BA2-42BA-B8BB-FA2541CB5DF4}" type="pres">
      <dgm:prSet presAssocID="{83A46601-038D-4A6B-BB2D-F91F417BD9EF}" presName="node" presStyleLbl="node1" presStyleIdx="0" presStyleCnt="8">
        <dgm:presLayoutVars>
          <dgm:bulletEnabled val="1"/>
        </dgm:presLayoutVars>
      </dgm:prSet>
      <dgm:spPr/>
    </dgm:pt>
    <dgm:pt modelId="{A06D85E2-A37E-4D6F-B5F6-EF7EE8416928}" type="pres">
      <dgm:prSet presAssocID="{891B6A66-8260-4B02-9E7E-8488DC8CC8A0}" presName="sibTrans" presStyleLbl="sibTrans1D1" presStyleIdx="0" presStyleCnt="7"/>
      <dgm:spPr/>
    </dgm:pt>
    <dgm:pt modelId="{45B3B235-1A9A-4DE2-8865-1DD0AA32B03C}" type="pres">
      <dgm:prSet presAssocID="{891B6A66-8260-4B02-9E7E-8488DC8CC8A0}" presName="connectorText" presStyleLbl="sibTrans1D1" presStyleIdx="0" presStyleCnt="7"/>
      <dgm:spPr/>
    </dgm:pt>
    <dgm:pt modelId="{00B91C11-A250-46A0-8AF8-EEDFE5B862EB}" type="pres">
      <dgm:prSet presAssocID="{A226F217-5E28-4A94-B0AA-FCB46CC60410}" presName="node" presStyleLbl="node1" presStyleIdx="1" presStyleCnt="8">
        <dgm:presLayoutVars>
          <dgm:bulletEnabled val="1"/>
        </dgm:presLayoutVars>
      </dgm:prSet>
      <dgm:spPr/>
    </dgm:pt>
    <dgm:pt modelId="{E139232D-B430-405D-B799-F8DB2492CEA2}" type="pres">
      <dgm:prSet presAssocID="{B8D96835-D16F-45DC-881F-11ED2CDA636A}" presName="sibTrans" presStyleLbl="sibTrans1D1" presStyleIdx="1" presStyleCnt="7"/>
      <dgm:spPr/>
    </dgm:pt>
    <dgm:pt modelId="{8644BCF4-B470-4618-9F83-E84DAC0D0D46}" type="pres">
      <dgm:prSet presAssocID="{B8D96835-D16F-45DC-881F-11ED2CDA636A}" presName="connectorText" presStyleLbl="sibTrans1D1" presStyleIdx="1" presStyleCnt="7"/>
      <dgm:spPr/>
    </dgm:pt>
    <dgm:pt modelId="{4E35A12A-1B25-4030-9BFF-30541A5D68E2}" type="pres">
      <dgm:prSet presAssocID="{80EA2426-F3D4-4B4E-9C48-124FE13F7328}" presName="node" presStyleLbl="node1" presStyleIdx="2" presStyleCnt="8">
        <dgm:presLayoutVars>
          <dgm:bulletEnabled val="1"/>
        </dgm:presLayoutVars>
      </dgm:prSet>
      <dgm:spPr/>
    </dgm:pt>
    <dgm:pt modelId="{8FD528B9-0356-4BDC-B124-C46752C1DAC3}" type="pres">
      <dgm:prSet presAssocID="{EF78B61F-E564-48FD-A615-124F0CABDF63}" presName="sibTrans" presStyleLbl="sibTrans1D1" presStyleIdx="2" presStyleCnt="7"/>
      <dgm:spPr/>
    </dgm:pt>
    <dgm:pt modelId="{F670AFE6-D311-4350-A875-29CC59D9512A}" type="pres">
      <dgm:prSet presAssocID="{EF78B61F-E564-48FD-A615-124F0CABDF63}" presName="connectorText" presStyleLbl="sibTrans1D1" presStyleIdx="2" presStyleCnt="7"/>
      <dgm:spPr/>
    </dgm:pt>
    <dgm:pt modelId="{E55B4999-F33E-4B58-B0A8-B344C677BD41}" type="pres">
      <dgm:prSet presAssocID="{11D06F27-AA9C-4BDD-A09F-2955F3EE1368}" presName="node" presStyleLbl="node1" presStyleIdx="3" presStyleCnt="8">
        <dgm:presLayoutVars>
          <dgm:bulletEnabled val="1"/>
        </dgm:presLayoutVars>
      </dgm:prSet>
      <dgm:spPr/>
    </dgm:pt>
    <dgm:pt modelId="{22539F21-88E4-4FD2-A908-AAA6C5A84DFC}" type="pres">
      <dgm:prSet presAssocID="{FBC9A8DC-88E0-426A-A431-C03A02CEEAB0}" presName="sibTrans" presStyleLbl="sibTrans1D1" presStyleIdx="3" presStyleCnt="7"/>
      <dgm:spPr/>
    </dgm:pt>
    <dgm:pt modelId="{7CF289E9-ABFB-447B-B3FE-6FCCB77D6F04}" type="pres">
      <dgm:prSet presAssocID="{FBC9A8DC-88E0-426A-A431-C03A02CEEAB0}" presName="connectorText" presStyleLbl="sibTrans1D1" presStyleIdx="3" presStyleCnt="7"/>
      <dgm:spPr/>
    </dgm:pt>
    <dgm:pt modelId="{595FE741-8A40-4A04-BDF1-7DE2247CDB61}" type="pres">
      <dgm:prSet presAssocID="{D150F114-7EEE-4EED-9BBB-ECB486B03200}" presName="node" presStyleLbl="node1" presStyleIdx="4" presStyleCnt="8">
        <dgm:presLayoutVars>
          <dgm:bulletEnabled val="1"/>
        </dgm:presLayoutVars>
      </dgm:prSet>
      <dgm:spPr/>
    </dgm:pt>
    <dgm:pt modelId="{3E2200C8-305C-4C4B-91A7-1556861EF542}" type="pres">
      <dgm:prSet presAssocID="{163CA7ED-FBA6-4A46-9D5C-1B1115DD4BC7}" presName="sibTrans" presStyleLbl="sibTrans1D1" presStyleIdx="4" presStyleCnt="7"/>
      <dgm:spPr/>
    </dgm:pt>
    <dgm:pt modelId="{DF1AF57E-8EA1-4228-852B-C2575116170F}" type="pres">
      <dgm:prSet presAssocID="{163CA7ED-FBA6-4A46-9D5C-1B1115DD4BC7}" presName="connectorText" presStyleLbl="sibTrans1D1" presStyleIdx="4" presStyleCnt="7"/>
      <dgm:spPr/>
    </dgm:pt>
    <dgm:pt modelId="{7897CC01-2175-4A2A-9EA7-68CE5BDAB405}" type="pres">
      <dgm:prSet presAssocID="{3C3600C8-4296-45D7-BAAD-B8019CBE9480}" presName="node" presStyleLbl="node1" presStyleIdx="5" presStyleCnt="8">
        <dgm:presLayoutVars>
          <dgm:bulletEnabled val="1"/>
        </dgm:presLayoutVars>
      </dgm:prSet>
      <dgm:spPr/>
    </dgm:pt>
    <dgm:pt modelId="{895022E8-1233-4CB1-9FD7-3650E83DB69D}" type="pres">
      <dgm:prSet presAssocID="{1A646FFA-A468-4A0F-8DCA-D53AF8AC2B1A}" presName="sibTrans" presStyleLbl="sibTrans1D1" presStyleIdx="5" presStyleCnt="7"/>
      <dgm:spPr/>
    </dgm:pt>
    <dgm:pt modelId="{9067C6B4-BD94-4EF6-8A7D-C1AE7C74BDF2}" type="pres">
      <dgm:prSet presAssocID="{1A646FFA-A468-4A0F-8DCA-D53AF8AC2B1A}" presName="connectorText" presStyleLbl="sibTrans1D1" presStyleIdx="5" presStyleCnt="7"/>
      <dgm:spPr/>
    </dgm:pt>
    <dgm:pt modelId="{B8B21F19-3B11-45D6-AAF0-B279647299A1}" type="pres">
      <dgm:prSet presAssocID="{4C3A93DA-438B-46C5-9D60-F979E9C951AE}" presName="node" presStyleLbl="node1" presStyleIdx="6" presStyleCnt="8">
        <dgm:presLayoutVars>
          <dgm:bulletEnabled val="1"/>
        </dgm:presLayoutVars>
      </dgm:prSet>
      <dgm:spPr/>
    </dgm:pt>
    <dgm:pt modelId="{5C985BB8-A3AD-4748-AC67-26EDD2DC79ED}" type="pres">
      <dgm:prSet presAssocID="{DABC8AC5-FADE-4BA4-B4E2-4E5ACB1C0C0B}" presName="sibTrans" presStyleLbl="sibTrans1D1" presStyleIdx="6" presStyleCnt="7"/>
      <dgm:spPr/>
    </dgm:pt>
    <dgm:pt modelId="{E731AF2F-9438-4DE2-B54E-0FF1FD3693B6}" type="pres">
      <dgm:prSet presAssocID="{DABC8AC5-FADE-4BA4-B4E2-4E5ACB1C0C0B}" presName="connectorText" presStyleLbl="sibTrans1D1" presStyleIdx="6" presStyleCnt="7"/>
      <dgm:spPr/>
    </dgm:pt>
    <dgm:pt modelId="{6DC7C14E-87C5-42CF-8BF1-0208BEE3B883}" type="pres">
      <dgm:prSet presAssocID="{C6A4C865-8279-4EAE-978B-5F2E0B799B19}" presName="node" presStyleLbl="node1" presStyleIdx="7" presStyleCnt="8">
        <dgm:presLayoutVars>
          <dgm:bulletEnabled val="1"/>
        </dgm:presLayoutVars>
      </dgm:prSet>
      <dgm:spPr/>
    </dgm:pt>
  </dgm:ptLst>
  <dgm:cxnLst>
    <dgm:cxn modelId="{BAD4B605-CF94-435F-83CF-8D1285296A87}" srcId="{E8DC2A6A-08E0-4C3F-8E8C-074A5D1B731D}" destId="{C6A4C865-8279-4EAE-978B-5F2E0B799B19}" srcOrd="7" destOrd="0" parTransId="{CA7DC577-0ABA-4FB3-8D0A-01916FC3F0B2}" sibTransId="{05C9EF3D-3225-4F66-9B11-53DEEAEE7CC5}"/>
    <dgm:cxn modelId="{B518AB0C-9FED-4577-8833-06D8D2366FEE}" type="presOf" srcId="{163CA7ED-FBA6-4A46-9D5C-1B1115DD4BC7}" destId="{DF1AF57E-8EA1-4228-852B-C2575116170F}" srcOrd="1" destOrd="0" presId="urn:microsoft.com/office/officeart/2005/8/layout/bProcess3"/>
    <dgm:cxn modelId="{C411D10D-B959-44FA-838B-6DC46F85FFAC}" type="presOf" srcId="{163CA7ED-FBA6-4A46-9D5C-1B1115DD4BC7}" destId="{3E2200C8-305C-4C4B-91A7-1556861EF542}" srcOrd="0" destOrd="0" presId="urn:microsoft.com/office/officeart/2005/8/layout/bProcess3"/>
    <dgm:cxn modelId="{42D54817-4232-47C1-A7E4-560959A8BC91}" type="presOf" srcId="{4C3A93DA-438B-46C5-9D60-F979E9C951AE}" destId="{B8B21F19-3B11-45D6-AAF0-B279647299A1}" srcOrd="0" destOrd="0" presId="urn:microsoft.com/office/officeart/2005/8/layout/bProcess3"/>
    <dgm:cxn modelId="{8472831F-2DF3-47DD-91E9-0EAA70F3FE1D}" type="presOf" srcId="{FBC9A8DC-88E0-426A-A431-C03A02CEEAB0}" destId="{22539F21-88E4-4FD2-A908-AAA6C5A84DFC}" srcOrd="0" destOrd="0" presId="urn:microsoft.com/office/officeart/2005/8/layout/bProcess3"/>
    <dgm:cxn modelId="{D325E222-D695-4F30-8648-F61AD1DBE148}" type="presOf" srcId="{DABC8AC5-FADE-4BA4-B4E2-4E5ACB1C0C0B}" destId="{5C985BB8-A3AD-4748-AC67-26EDD2DC79ED}" srcOrd="0" destOrd="0" presId="urn:microsoft.com/office/officeart/2005/8/layout/bProcess3"/>
    <dgm:cxn modelId="{C346DE23-384E-40E0-BFDF-008F1F15C97D}" type="presOf" srcId="{B8D96835-D16F-45DC-881F-11ED2CDA636A}" destId="{E139232D-B430-405D-B799-F8DB2492CEA2}" srcOrd="0" destOrd="0" presId="urn:microsoft.com/office/officeart/2005/8/layout/bProcess3"/>
    <dgm:cxn modelId="{7F24EE25-C917-45F5-8E59-2BDFC1501D4D}" type="presOf" srcId="{891B6A66-8260-4B02-9E7E-8488DC8CC8A0}" destId="{A06D85E2-A37E-4D6F-B5F6-EF7EE8416928}" srcOrd="0" destOrd="0" presId="urn:microsoft.com/office/officeart/2005/8/layout/bProcess3"/>
    <dgm:cxn modelId="{3F249727-D00A-48FD-9478-BCB7F94760AE}" type="presOf" srcId="{891B6A66-8260-4B02-9E7E-8488DC8CC8A0}" destId="{45B3B235-1A9A-4DE2-8865-1DD0AA32B03C}" srcOrd="1" destOrd="0" presId="urn:microsoft.com/office/officeart/2005/8/layout/bProcess3"/>
    <dgm:cxn modelId="{6939912A-6957-421A-99D6-FB819B8D3D63}" type="presOf" srcId="{FBC9A8DC-88E0-426A-A431-C03A02CEEAB0}" destId="{7CF289E9-ABFB-447B-B3FE-6FCCB77D6F04}" srcOrd="1" destOrd="0" presId="urn:microsoft.com/office/officeart/2005/8/layout/bProcess3"/>
    <dgm:cxn modelId="{9754066A-9C48-4E08-850D-211C50C38AFC}" type="presOf" srcId="{E8DC2A6A-08E0-4C3F-8E8C-074A5D1B731D}" destId="{CD0C4000-140C-484C-9810-7BCD75BE1E68}" srcOrd="0" destOrd="0" presId="urn:microsoft.com/office/officeart/2005/8/layout/bProcess3"/>
    <dgm:cxn modelId="{64DA836C-F2A3-4939-8DEE-E53ACD05E64A}" type="presOf" srcId="{A226F217-5E28-4A94-B0AA-FCB46CC60410}" destId="{00B91C11-A250-46A0-8AF8-EEDFE5B862EB}" srcOrd="0" destOrd="0" presId="urn:microsoft.com/office/officeart/2005/8/layout/bProcess3"/>
    <dgm:cxn modelId="{46D82174-BF7D-419E-87EF-CD3B323A9144}" srcId="{E8DC2A6A-08E0-4C3F-8E8C-074A5D1B731D}" destId="{4C3A93DA-438B-46C5-9D60-F979E9C951AE}" srcOrd="6" destOrd="0" parTransId="{18E7C3AC-3F56-48C2-B0BF-8679DBC7FDF9}" sibTransId="{DABC8AC5-FADE-4BA4-B4E2-4E5ACB1C0C0B}"/>
    <dgm:cxn modelId="{B2D75174-F084-42A2-8D14-2FF066F13CF0}" srcId="{E8DC2A6A-08E0-4C3F-8E8C-074A5D1B731D}" destId="{80EA2426-F3D4-4B4E-9C48-124FE13F7328}" srcOrd="2" destOrd="0" parTransId="{F783512D-7A8F-43C6-B2B9-DE1534190001}" sibTransId="{EF78B61F-E564-48FD-A615-124F0CABDF63}"/>
    <dgm:cxn modelId="{D4B7CB54-F5E4-4A1D-B8C2-B64B9E802B45}" type="presOf" srcId="{B8D96835-D16F-45DC-881F-11ED2CDA636A}" destId="{8644BCF4-B470-4618-9F83-E84DAC0D0D46}" srcOrd="1" destOrd="0" presId="urn:microsoft.com/office/officeart/2005/8/layout/bProcess3"/>
    <dgm:cxn modelId="{459B1D55-C513-4085-9B3A-F7F5A61713A5}" type="presOf" srcId="{D150F114-7EEE-4EED-9BBB-ECB486B03200}" destId="{595FE741-8A40-4A04-BDF1-7DE2247CDB61}" srcOrd="0" destOrd="0" presId="urn:microsoft.com/office/officeart/2005/8/layout/bProcess3"/>
    <dgm:cxn modelId="{DCE92676-50EA-461C-9B07-E403806E0BDA}" type="presOf" srcId="{EF78B61F-E564-48FD-A615-124F0CABDF63}" destId="{F670AFE6-D311-4350-A875-29CC59D9512A}" srcOrd="1" destOrd="0" presId="urn:microsoft.com/office/officeart/2005/8/layout/bProcess3"/>
    <dgm:cxn modelId="{044EF759-C81B-4443-9850-E8C7D3E6AFB4}" type="presOf" srcId="{3C3600C8-4296-45D7-BAAD-B8019CBE9480}" destId="{7897CC01-2175-4A2A-9EA7-68CE5BDAB405}" srcOrd="0" destOrd="0" presId="urn:microsoft.com/office/officeart/2005/8/layout/bProcess3"/>
    <dgm:cxn modelId="{F3D12D7C-2337-4323-8BA9-91C2F858BECD}" type="presOf" srcId="{80EA2426-F3D4-4B4E-9C48-124FE13F7328}" destId="{4E35A12A-1B25-4030-9BFF-30541A5D68E2}" srcOrd="0" destOrd="0" presId="urn:microsoft.com/office/officeart/2005/8/layout/bProcess3"/>
    <dgm:cxn modelId="{B28323A6-BCE4-4585-9035-FC91839D0A11}" srcId="{E8DC2A6A-08E0-4C3F-8E8C-074A5D1B731D}" destId="{D150F114-7EEE-4EED-9BBB-ECB486B03200}" srcOrd="4" destOrd="0" parTransId="{BA80A7CC-405D-4A58-A4D2-0DC6FEB8C7BE}" sibTransId="{163CA7ED-FBA6-4A46-9D5C-1B1115DD4BC7}"/>
    <dgm:cxn modelId="{E519A5A9-78E6-4D4E-8A59-371E3671C21F}" type="presOf" srcId="{11D06F27-AA9C-4BDD-A09F-2955F3EE1368}" destId="{E55B4999-F33E-4B58-B0A8-B344C677BD41}" srcOrd="0" destOrd="0" presId="urn:microsoft.com/office/officeart/2005/8/layout/bProcess3"/>
    <dgm:cxn modelId="{ED680CBC-710B-4B43-8B7A-C57FADB26D79}" type="presOf" srcId="{EF78B61F-E564-48FD-A615-124F0CABDF63}" destId="{8FD528B9-0356-4BDC-B124-C46752C1DAC3}" srcOrd="0" destOrd="0" presId="urn:microsoft.com/office/officeart/2005/8/layout/bProcess3"/>
    <dgm:cxn modelId="{795B4FCE-9D83-4E2A-BC71-D0FF2747F8ED}" srcId="{E8DC2A6A-08E0-4C3F-8E8C-074A5D1B731D}" destId="{3C3600C8-4296-45D7-BAAD-B8019CBE9480}" srcOrd="5" destOrd="0" parTransId="{B811A456-4A7A-4C62-8517-8F6605B18CAA}" sibTransId="{1A646FFA-A468-4A0F-8DCA-D53AF8AC2B1A}"/>
    <dgm:cxn modelId="{BED8E9CE-7351-4BD0-9505-8A31A19F9D5F}" type="presOf" srcId="{1A646FFA-A468-4A0F-8DCA-D53AF8AC2B1A}" destId="{9067C6B4-BD94-4EF6-8A7D-C1AE7C74BDF2}" srcOrd="1" destOrd="0" presId="urn:microsoft.com/office/officeart/2005/8/layout/bProcess3"/>
    <dgm:cxn modelId="{032441D0-2177-4247-8864-CDB613D3492E}" srcId="{E8DC2A6A-08E0-4C3F-8E8C-074A5D1B731D}" destId="{11D06F27-AA9C-4BDD-A09F-2955F3EE1368}" srcOrd="3" destOrd="0" parTransId="{18F57C8D-E923-4783-B8C4-827F9F671E6A}" sibTransId="{FBC9A8DC-88E0-426A-A431-C03A02CEEAB0}"/>
    <dgm:cxn modelId="{A7F7AADB-33BE-42D5-BFD8-E17901F6892F}" srcId="{E8DC2A6A-08E0-4C3F-8E8C-074A5D1B731D}" destId="{83A46601-038D-4A6B-BB2D-F91F417BD9EF}" srcOrd="0" destOrd="0" parTransId="{196A4BAC-141C-47E4-8DA7-2E8E5353BFBB}" sibTransId="{891B6A66-8260-4B02-9E7E-8488DC8CC8A0}"/>
    <dgm:cxn modelId="{015849E3-AF20-4305-9031-42166D5CC7BA}" type="presOf" srcId="{83A46601-038D-4A6B-BB2D-F91F417BD9EF}" destId="{6B4C6BD6-6BA2-42BA-B8BB-FA2541CB5DF4}" srcOrd="0" destOrd="0" presId="urn:microsoft.com/office/officeart/2005/8/layout/bProcess3"/>
    <dgm:cxn modelId="{AC673CE5-BE1C-4AFE-901B-449CDA2D806F}" type="presOf" srcId="{C6A4C865-8279-4EAE-978B-5F2E0B799B19}" destId="{6DC7C14E-87C5-42CF-8BF1-0208BEE3B883}" srcOrd="0" destOrd="0" presId="urn:microsoft.com/office/officeart/2005/8/layout/bProcess3"/>
    <dgm:cxn modelId="{9E49DDE6-AD46-46F1-91AC-74748215505A}" type="presOf" srcId="{DABC8AC5-FADE-4BA4-B4E2-4E5ACB1C0C0B}" destId="{E731AF2F-9438-4DE2-B54E-0FF1FD3693B6}" srcOrd="1" destOrd="0" presId="urn:microsoft.com/office/officeart/2005/8/layout/bProcess3"/>
    <dgm:cxn modelId="{9A3870EA-D01D-4925-AC8C-10546A279095}" srcId="{E8DC2A6A-08E0-4C3F-8E8C-074A5D1B731D}" destId="{A226F217-5E28-4A94-B0AA-FCB46CC60410}" srcOrd="1" destOrd="0" parTransId="{4A523CC1-DD8E-47E0-8505-1D3CC2ADA89B}" sibTransId="{B8D96835-D16F-45DC-881F-11ED2CDA636A}"/>
    <dgm:cxn modelId="{6D9C3EFA-D1F0-48FE-9943-C028F0DE6B42}" type="presOf" srcId="{1A646FFA-A468-4A0F-8DCA-D53AF8AC2B1A}" destId="{895022E8-1233-4CB1-9FD7-3650E83DB69D}" srcOrd="0" destOrd="0" presId="urn:microsoft.com/office/officeart/2005/8/layout/bProcess3"/>
    <dgm:cxn modelId="{3DA46333-4B68-4053-98C3-6DD9F183F174}" type="presParOf" srcId="{CD0C4000-140C-484C-9810-7BCD75BE1E68}" destId="{6B4C6BD6-6BA2-42BA-B8BB-FA2541CB5DF4}" srcOrd="0" destOrd="0" presId="urn:microsoft.com/office/officeart/2005/8/layout/bProcess3"/>
    <dgm:cxn modelId="{15842D67-1ED9-4DE8-9785-988DD20FEE55}" type="presParOf" srcId="{CD0C4000-140C-484C-9810-7BCD75BE1E68}" destId="{A06D85E2-A37E-4D6F-B5F6-EF7EE8416928}" srcOrd="1" destOrd="0" presId="urn:microsoft.com/office/officeart/2005/8/layout/bProcess3"/>
    <dgm:cxn modelId="{523B31DA-42C4-4605-A406-76AE98245AE2}" type="presParOf" srcId="{A06D85E2-A37E-4D6F-B5F6-EF7EE8416928}" destId="{45B3B235-1A9A-4DE2-8865-1DD0AA32B03C}" srcOrd="0" destOrd="0" presId="urn:microsoft.com/office/officeart/2005/8/layout/bProcess3"/>
    <dgm:cxn modelId="{56FDAB74-EC74-4C0E-96F6-C5041D10D3B9}" type="presParOf" srcId="{CD0C4000-140C-484C-9810-7BCD75BE1E68}" destId="{00B91C11-A250-46A0-8AF8-EEDFE5B862EB}" srcOrd="2" destOrd="0" presId="urn:microsoft.com/office/officeart/2005/8/layout/bProcess3"/>
    <dgm:cxn modelId="{6B14F20E-6C45-48DA-A896-EAC5A09E0E49}" type="presParOf" srcId="{CD0C4000-140C-484C-9810-7BCD75BE1E68}" destId="{E139232D-B430-405D-B799-F8DB2492CEA2}" srcOrd="3" destOrd="0" presId="urn:microsoft.com/office/officeart/2005/8/layout/bProcess3"/>
    <dgm:cxn modelId="{7CF778CC-CDD8-49AC-8735-E8A99A177952}" type="presParOf" srcId="{E139232D-B430-405D-B799-F8DB2492CEA2}" destId="{8644BCF4-B470-4618-9F83-E84DAC0D0D46}" srcOrd="0" destOrd="0" presId="urn:microsoft.com/office/officeart/2005/8/layout/bProcess3"/>
    <dgm:cxn modelId="{27719AAA-B909-41B3-B4B0-42994A91BB2C}" type="presParOf" srcId="{CD0C4000-140C-484C-9810-7BCD75BE1E68}" destId="{4E35A12A-1B25-4030-9BFF-30541A5D68E2}" srcOrd="4" destOrd="0" presId="urn:microsoft.com/office/officeart/2005/8/layout/bProcess3"/>
    <dgm:cxn modelId="{5DADCB9E-E7AC-4382-A0F7-DFF987A602D7}" type="presParOf" srcId="{CD0C4000-140C-484C-9810-7BCD75BE1E68}" destId="{8FD528B9-0356-4BDC-B124-C46752C1DAC3}" srcOrd="5" destOrd="0" presId="urn:microsoft.com/office/officeart/2005/8/layout/bProcess3"/>
    <dgm:cxn modelId="{8255C1FB-CECB-415B-A82E-D72A671A63AF}" type="presParOf" srcId="{8FD528B9-0356-4BDC-B124-C46752C1DAC3}" destId="{F670AFE6-D311-4350-A875-29CC59D9512A}" srcOrd="0" destOrd="0" presId="urn:microsoft.com/office/officeart/2005/8/layout/bProcess3"/>
    <dgm:cxn modelId="{0CB3200B-F076-4062-81CF-24A59721CA65}" type="presParOf" srcId="{CD0C4000-140C-484C-9810-7BCD75BE1E68}" destId="{E55B4999-F33E-4B58-B0A8-B344C677BD41}" srcOrd="6" destOrd="0" presId="urn:microsoft.com/office/officeart/2005/8/layout/bProcess3"/>
    <dgm:cxn modelId="{5880FB0F-BEB1-401B-87E9-19F831D13776}" type="presParOf" srcId="{CD0C4000-140C-484C-9810-7BCD75BE1E68}" destId="{22539F21-88E4-4FD2-A908-AAA6C5A84DFC}" srcOrd="7" destOrd="0" presId="urn:microsoft.com/office/officeart/2005/8/layout/bProcess3"/>
    <dgm:cxn modelId="{4CCADED2-7B05-4016-9CEF-ECE10EBC8BF5}" type="presParOf" srcId="{22539F21-88E4-4FD2-A908-AAA6C5A84DFC}" destId="{7CF289E9-ABFB-447B-B3FE-6FCCB77D6F04}" srcOrd="0" destOrd="0" presId="urn:microsoft.com/office/officeart/2005/8/layout/bProcess3"/>
    <dgm:cxn modelId="{FE293DB3-E3E4-49DD-8E02-872D00E75A44}" type="presParOf" srcId="{CD0C4000-140C-484C-9810-7BCD75BE1E68}" destId="{595FE741-8A40-4A04-BDF1-7DE2247CDB61}" srcOrd="8" destOrd="0" presId="urn:microsoft.com/office/officeart/2005/8/layout/bProcess3"/>
    <dgm:cxn modelId="{C0B18DB0-AE26-4F81-AE66-E538037B553F}" type="presParOf" srcId="{CD0C4000-140C-484C-9810-7BCD75BE1E68}" destId="{3E2200C8-305C-4C4B-91A7-1556861EF542}" srcOrd="9" destOrd="0" presId="urn:microsoft.com/office/officeart/2005/8/layout/bProcess3"/>
    <dgm:cxn modelId="{11E65D6D-83B0-47B5-A4A5-21E78DE25590}" type="presParOf" srcId="{3E2200C8-305C-4C4B-91A7-1556861EF542}" destId="{DF1AF57E-8EA1-4228-852B-C2575116170F}" srcOrd="0" destOrd="0" presId="urn:microsoft.com/office/officeart/2005/8/layout/bProcess3"/>
    <dgm:cxn modelId="{04C0BBFA-085B-4FEF-A5A5-0BF4EBA28190}" type="presParOf" srcId="{CD0C4000-140C-484C-9810-7BCD75BE1E68}" destId="{7897CC01-2175-4A2A-9EA7-68CE5BDAB405}" srcOrd="10" destOrd="0" presId="urn:microsoft.com/office/officeart/2005/8/layout/bProcess3"/>
    <dgm:cxn modelId="{26CF39B7-92FE-4D7E-9733-AC8BAD9344F8}" type="presParOf" srcId="{CD0C4000-140C-484C-9810-7BCD75BE1E68}" destId="{895022E8-1233-4CB1-9FD7-3650E83DB69D}" srcOrd="11" destOrd="0" presId="urn:microsoft.com/office/officeart/2005/8/layout/bProcess3"/>
    <dgm:cxn modelId="{611F0B07-054D-4249-8699-6E805CE6E77A}" type="presParOf" srcId="{895022E8-1233-4CB1-9FD7-3650E83DB69D}" destId="{9067C6B4-BD94-4EF6-8A7D-C1AE7C74BDF2}" srcOrd="0" destOrd="0" presId="urn:microsoft.com/office/officeart/2005/8/layout/bProcess3"/>
    <dgm:cxn modelId="{D2B2F4E7-A943-44B1-95BB-6BBDB2AB72EA}" type="presParOf" srcId="{CD0C4000-140C-484C-9810-7BCD75BE1E68}" destId="{B8B21F19-3B11-45D6-AAF0-B279647299A1}" srcOrd="12" destOrd="0" presId="urn:microsoft.com/office/officeart/2005/8/layout/bProcess3"/>
    <dgm:cxn modelId="{EE0E3F09-543D-4AA8-8347-C6E06223066D}" type="presParOf" srcId="{CD0C4000-140C-484C-9810-7BCD75BE1E68}" destId="{5C985BB8-A3AD-4748-AC67-26EDD2DC79ED}" srcOrd="13" destOrd="0" presId="urn:microsoft.com/office/officeart/2005/8/layout/bProcess3"/>
    <dgm:cxn modelId="{7F0E5559-6CE7-406F-9816-941BE215A31D}" type="presParOf" srcId="{5C985BB8-A3AD-4748-AC67-26EDD2DC79ED}" destId="{E731AF2F-9438-4DE2-B54E-0FF1FD3693B6}" srcOrd="0" destOrd="0" presId="urn:microsoft.com/office/officeart/2005/8/layout/bProcess3"/>
    <dgm:cxn modelId="{A948AA92-C79B-4275-BA9D-F4854584F6F4}" type="presParOf" srcId="{CD0C4000-140C-484C-9810-7BCD75BE1E68}" destId="{6DC7C14E-87C5-42CF-8BF1-0208BEE3B883}"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02BEF-8449-4438-9F5F-AE0FD02A926D}">
      <dsp:nvSpPr>
        <dsp:cNvPr id="0" name=""/>
        <dsp:cNvSpPr/>
      </dsp:nvSpPr>
      <dsp:spPr>
        <a:xfrm rot="5400000">
          <a:off x="-315236" y="138391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2D8A93-2BEB-4F24-B796-51FCAA7167F8}">
      <dsp:nvSpPr>
        <dsp:cNvPr id="0" name=""/>
        <dsp:cNvSpPr/>
      </dsp:nvSpPr>
      <dsp:spPr>
        <a:xfrm>
          <a:off x="3459" y="48729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t>Requesting</a:t>
          </a:r>
          <a:r>
            <a:rPr lang="de-DE" sz="1300" kern="1200" dirty="0"/>
            <a:t>  rocket launch </a:t>
          </a:r>
          <a:r>
            <a:rPr lang="de-DE" sz="1300" kern="1200" dirty="0" err="1"/>
            <a:t>data</a:t>
          </a:r>
          <a:r>
            <a:rPr lang="de-DE" sz="1300" kern="1200" dirty="0"/>
            <a:t> </a:t>
          </a:r>
          <a:r>
            <a:rPr lang="de-DE" sz="1300" kern="1200" dirty="0" err="1"/>
            <a:t>from</a:t>
          </a:r>
          <a:r>
            <a:rPr lang="de-DE" sz="1300" kern="1200" dirty="0"/>
            <a:t> </a:t>
          </a:r>
          <a:r>
            <a:rPr lang="de-DE" sz="1300" kern="1200" dirty="0" err="1"/>
            <a:t>the</a:t>
          </a:r>
          <a:r>
            <a:rPr lang="de-DE" sz="1300" kern="1200" dirty="0"/>
            <a:t> SpaceX API</a:t>
          </a:r>
        </a:p>
      </dsp:txBody>
      <dsp:txXfrm>
        <a:off x="36449" y="520289"/>
        <a:ext cx="1811286" cy="1060379"/>
      </dsp:txXfrm>
    </dsp:sp>
    <dsp:sp modelId="{88D70B91-94EE-4193-ACBA-8348D080FFAB}">
      <dsp:nvSpPr>
        <dsp:cNvPr id="0" name=""/>
        <dsp:cNvSpPr/>
      </dsp:nvSpPr>
      <dsp:spPr>
        <a:xfrm rot="5400000">
          <a:off x="-315236" y="279186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224FD0-113C-49CB-8116-0599F21B812C}">
      <dsp:nvSpPr>
        <dsp:cNvPr id="0" name=""/>
        <dsp:cNvSpPr/>
      </dsp:nvSpPr>
      <dsp:spPr>
        <a:xfrm>
          <a:off x="3459" y="189524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a:t>Decoding </a:t>
          </a:r>
          <a:r>
            <a:rPr lang="de-DE" sz="1300" kern="1200" dirty="0" err="1"/>
            <a:t>the</a:t>
          </a:r>
          <a:r>
            <a:rPr lang="de-DE" sz="1300" kern="1200" dirty="0"/>
            <a:t> </a:t>
          </a:r>
          <a:r>
            <a:rPr lang="de-DE" sz="1300" kern="1200" dirty="0" err="1"/>
            <a:t>response</a:t>
          </a:r>
          <a:r>
            <a:rPr lang="de-DE" sz="1300" kern="1200" dirty="0"/>
            <a:t> </a:t>
          </a:r>
          <a:r>
            <a:rPr lang="de-DE" sz="1300" kern="1200" dirty="0" err="1"/>
            <a:t>content</a:t>
          </a:r>
          <a:r>
            <a:rPr lang="de-DE" sz="1300" kern="1200" dirty="0"/>
            <a:t> </a:t>
          </a:r>
          <a:r>
            <a:rPr lang="de-DE" sz="1300" kern="1200" dirty="0" err="1"/>
            <a:t>using</a:t>
          </a:r>
          <a:r>
            <a:rPr lang="de-DE" sz="1300" kern="1200" dirty="0"/>
            <a:t> .</a:t>
          </a:r>
          <a:r>
            <a:rPr lang="de-DE" sz="1300" kern="1200" dirty="0" err="1"/>
            <a:t>json</a:t>
          </a:r>
          <a:r>
            <a:rPr lang="de-DE" sz="1300" kern="1200" dirty="0"/>
            <a:t>() and </a:t>
          </a:r>
          <a:r>
            <a:rPr lang="de-DE" sz="1300" kern="1200" dirty="0" err="1"/>
            <a:t>turning</a:t>
          </a:r>
          <a:r>
            <a:rPr lang="de-DE" sz="1300" kern="1200" dirty="0"/>
            <a:t> </a:t>
          </a:r>
          <a:r>
            <a:rPr lang="de-DE" sz="1300" kern="1200" dirty="0" err="1"/>
            <a:t>it</a:t>
          </a:r>
          <a:r>
            <a:rPr lang="de-DE" sz="1300" kern="1200" dirty="0"/>
            <a:t> </a:t>
          </a:r>
          <a:r>
            <a:rPr lang="de-DE" sz="1300" kern="1200" dirty="0" err="1"/>
            <a:t>into</a:t>
          </a:r>
          <a:r>
            <a:rPr lang="de-DE" sz="1300" kern="1200" dirty="0"/>
            <a:t> a </a:t>
          </a:r>
          <a:r>
            <a:rPr lang="de-DE" sz="1300" kern="1200" dirty="0" err="1"/>
            <a:t>dataframe</a:t>
          </a:r>
          <a:r>
            <a:rPr lang="de-DE" sz="1300" kern="1200" dirty="0"/>
            <a:t> </a:t>
          </a:r>
          <a:r>
            <a:rPr lang="de-DE" sz="1300" kern="1200" dirty="0" err="1"/>
            <a:t>using</a:t>
          </a:r>
          <a:r>
            <a:rPr lang="de-DE" sz="1300" kern="1200" dirty="0"/>
            <a:t> .</a:t>
          </a:r>
          <a:r>
            <a:rPr lang="de-DE" sz="1300" kern="1200" dirty="0" err="1"/>
            <a:t>json_normalize</a:t>
          </a:r>
          <a:r>
            <a:rPr lang="de-DE" sz="1300" kern="1200" dirty="0"/>
            <a:t>()</a:t>
          </a:r>
        </a:p>
      </dsp:txBody>
      <dsp:txXfrm>
        <a:off x="36449" y="1928239"/>
        <a:ext cx="1811286" cy="1060379"/>
      </dsp:txXfrm>
    </dsp:sp>
    <dsp:sp modelId="{D7E2527A-66E9-4F32-9EDA-9B4ADAC724E0}">
      <dsp:nvSpPr>
        <dsp:cNvPr id="0" name=""/>
        <dsp:cNvSpPr/>
      </dsp:nvSpPr>
      <dsp:spPr>
        <a:xfrm>
          <a:off x="388738" y="3495838"/>
          <a:ext cx="2486938"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532193-985D-4B03-81A5-1B8E4C9D4F93}">
      <dsp:nvSpPr>
        <dsp:cNvPr id="0" name=""/>
        <dsp:cNvSpPr/>
      </dsp:nvSpPr>
      <dsp:spPr>
        <a:xfrm>
          <a:off x="3459" y="3303198"/>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t>Requesting</a:t>
          </a:r>
          <a:r>
            <a:rPr lang="de-DE" sz="1300" kern="1200" dirty="0"/>
            <a:t> </a:t>
          </a:r>
          <a:r>
            <a:rPr lang="de-DE" sz="1300" kern="1200" dirty="0" err="1"/>
            <a:t>information</a:t>
          </a:r>
          <a:r>
            <a:rPr lang="de-DE" sz="1300" kern="1200" dirty="0"/>
            <a:t> </a:t>
          </a:r>
          <a:r>
            <a:rPr lang="de-DE" sz="1300" kern="1200" dirty="0" err="1"/>
            <a:t>about</a:t>
          </a:r>
          <a:r>
            <a:rPr lang="de-DE" sz="1300" kern="1200" dirty="0"/>
            <a:t> </a:t>
          </a:r>
          <a:r>
            <a:rPr lang="de-DE" sz="1300" kern="1200" dirty="0" err="1"/>
            <a:t>launches</a:t>
          </a:r>
          <a:r>
            <a:rPr lang="de-DE" sz="1300" kern="1200" dirty="0"/>
            <a:t> </a:t>
          </a:r>
          <a:r>
            <a:rPr lang="de-DE" sz="1300" kern="1200" dirty="0" err="1"/>
            <a:t>from</a:t>
          </a:r>
          <a:r>
            <a:rPr lang="de-DE" sz="1300" kern="1200" dirty="0"/>
            <a:t> SpaceX API </a:t>
          </a:r>
          <a:r>
            <a:rPr lang="de-DE" sz="1300" kern="1200" dirty="0" err="1"/>
            <a:t>by</a:t>
          </a:r>
          <a:r>
            <a:rPr lang="de-DE" sz="1300" kern="1200" dirty="0"/>
            <a:t> </a:t>
          </a:r>
          <a:r>
            <a:rPr lang="de-DE" sz="1300" kern="1200" dirty="0" err="1"/>
            <a:t>applying</a:t>
          </a:r>
          <a:r>
            <a:rPr lang="de-DE" sz="1300" kern="1200" dirty="0"/>
            <a:t> </a:t>
          </a:r>
          <a:r>
            <a:rPr lang="de-DE" sz="1300" kern="1200" dirty="0" err="1"/>
            <a:t>custom</a:t>
          </a:r>
          <a:r>
            <a:rPr lang="de-DE" sz="1300" kern="1200" dirty="0"/>
            <a:t> </a:t>
          </a:r>
          <a:r>
            <a:rPr lang="de-DE" sz="1300" kern="1200" dirty="0" err="1"/>
            <a:t>functions</a:t>
          </a:r>
          <a:endParaRPr lang="de-DE" sz="1300" kern="1200" dirty="0"/>
        </a:p>
      </dsp:txBody>
      <dsp:txXfrm>
        <a:off x="36449" y="3336188"/>
        <a:ext cx="1811286" cy="1060379"/>
      </dsp:txXfrm>
    </dsp:sp>
    <dsp:sp modelId="{7695C902-AB11-4BD6-B7BB-D1F13A2669B6}">
      <dsp:nvSpPr>
        <dsp:cNvPr id="0" name=""/>
        <dsp:cNvSpPr/>
      </dsp:nvSpPr>
      <dsp:spPr>
        <a:xfrm rot="16200000">
          <a:off x="2181527" y="279186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F33993-A27E-4049-A622-30F9716A5BAF}">
      <dsp:nvSpPr>
        <dsp:cNvPr id="0" name=""/>
        <dsp:cNvSpPr/>
      </dsp:nvSpPr>
      <dsp:spPr>
        <a:xfrm>
          <a:off x="2500223" y="3303198"/>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t>Constructing</a:t>
          </a:r>
          <a:r>
            <a:rPr lang="de-DE" sz="1300" kern="1200" dirty="0"/>
            <a:t> </a:t>
          </a:r>
          <a:r>
            <a:rPr lang="de-DE" sz="1300" kern="1200" dirty="0" err="1"/>
            <a:t>data</a:t>
          </a:r>
          <a:r>
            <a:rPr lang="de-DE" sz="1300" kern="1200" dirty="0"/>
            <a:t> </a:t>
          </a:r>
          <a:r>
            <a:rPr lang="de-DE" sz="1300" kern="1200" dirty="0" err="1"/>
            <a:t>into</a:t>
          </a:r>
          <a:r>
            <a:rPr lang="de-DE" sz="1300" kern="1200" dirty="0"/>
            <a:t> </a:t>
          </a:r>
          <a:r>
            <a:rPr lang="de-DE" sz="1300" kern="1200" dirty="0" err="1"/>
            <a:t>dictionary</a:t>
          </a:r>
          <a:endParaRPr lang="de-DE" sz="1300" kern="1200" dirty="0"/>
        </a:p>
      </dsp:txBody>
      <dsp:txXfrm>
        <a:off x="2533213" y="3336188"/>
        <a:ext cx="1811286" cy="1060379"/>
      </dsp:txXfrm>
    </dsp:sp>
    <dsp:sp modelId="{1F95FC1E-EF5A-40A4-84A6-09DB50B1D59E}">
      <dsp:nvSpPr>
        <dsp:cNvPr id="0" name=""/>
        <dsp:cNvSpPr/>
      </dsp:nvSpPr>
      <dsp:spPr>
        <a:xfrm rot="16200000">
          <a:off x="2181527" y="138391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49F23D-4132-4A3C-988B-CEF468804C49}">
      <dsp:nvSpPr>
        <dsp:cNvPr id="0" name=""/>
        <dsp:cNvSpPr/>
      </dsp:nvSpPr>
      <dsp:spPr>
        <a:xfrm>
          <a:off x="2500223" y="189524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t>Creating</a:t>
          </a:r>
          <a:r>
            <a:rPr lang="de-DE" sz="1300" kern="1200" dirty="0"/>
            <a:t> a </a:t>
          </a:r>
          <a:r>
            <a:rPr lang="de-DE" sz="1300" kern="1200" dirty="0" err="1"/>
            <a:t>dataframe</a:t>
          </a:r>
          <a:r>
            <a:rPr lang="de-DE" sz="1300" kern="1200" dirty="0"/>
            <a:t> </a:t>
          </a:r>
          <a:r>
            <a:rPr lang="de-DE" sz="1300" kern="1200" dirty="0" err="1"/>
            <a:t>from</a:t>
          </a:r>
          <a:r>
            <a:rPr lang="de-DE" sz="1300" kern="1200" dirty="0"/>
            <a:t> </a:t>
          </a:r>
          <a:r>
            <a:rPr lang="de-DE" sz="1300" kern="1200" dirty="0" err="1"/>
            <a:t>dictionary</a:t>
          </a:r>
          <a:endParaRPr lang="de-DE" sz="1300" kern="1200" dirty="0"/>
        </a:p>
      </dsp:txBody>
      <dsp:txXfrm>
        <a:off x="2533213" y="1928239"/>
        <a:ext cx="1811286" cy="1060379"/>
      </dsp:txXfrm>
    </dsp:sp>
    <dsp:sp modelId="{93631067-556A-4D7F-952B-F4E1F96CED9C}">
      <dsp:nvSpPr>
        <dsp:cNvPr id="0" name=""/>
        <dsp:cNvSpPr/>
      </dsp:nvSpPr>
      <dsp:spPr>
        <a:xfrm>
          <a:off x="2885502" y="679939"/>
          <a:ext cx="2486938"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5696E1-F873-4B04-8052-6805B3B88BA9}">
      <dsp:nvSpPr>
        <dsp:cNvPr id="0" name=""/>
        <dsp:cNvSpPr/>
      </dsp:nvSpPr>
      <dsp:spPr>
        <a:xfrm>
          <a:off x="2500223" y="48729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t>Filtering</a:t>
          </a:r>
          <a:r>
            <a:rPr lang="de-DE" sz="1300" kern="1200" dirty="0"/>
            <a:t> </a:t>
          </a:r>
          <a:r>
            <a:rPr lang="de-DE" sz="1300" kern="1200" dirty="0" err="1"/>
            <a:t>Only</a:t>
          </a:r>
          <a:r>
            <a:rPr lang="de-DE" sz="1300" kern="1200" dirty="0"/>
            <a:t> Falcon 9 </a:t>
          </a:r>
          <a:r>
            <a:rPr lang="de-DE" sz="1300" kern="1200" dirty="0" err="1"/>
            <a:t>Launches</a:t>
          </a:r>
          <a:endParaRPr lang="de-DE" sz="1300" kern="1200" dirty="0"/>
        </a:p>
      </dsp:txBody>
      <dsp:txXfrm>
        <a:off x="2533213" y="520289"/>
        <a:ext cx="1811286" cy="1060379"/>
      </dsp:txXfrm>
    </dsp:sp>
    <dsp:sp modelId="{44E7B3DE-E366-411E-BB9E-0CADCB00AB0B}">
      <dsp:nvSpPr>
        <dsp:cNvPr id="0" name=""/>
        <dsp:cNvSpPr/>
      </dsp:nvSpPr>
      <dsp:spPr>
        <a:xfrm rot="5400000">
          <a:off x="4678292" y="138391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C424B2-9868-4B65-A165-906C25D99201}">
      <dsp:nvSpPr>
        <dsp:cNvPr id="0" name=""/>
        <dsp:cNvSpPr/>
      </dsp:nvSpPr>
      <dsp:spPr>
        <a:xfrm>
          <a:off x="4996987" y="48729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t>Replacing</a:t>
          </a:r>
          <a:r>
            <a:rPr lang="de-DE" sz="1300" kern="1200" dirty="0"/>
            <a:t> </a:t>
          </a:r>
          <a:r>
            <a:rPr lang="de-DE" sz="1300" kern="1200" dirty="0" err="1"/>
            <a:t>missing</a:t>
          </a:r>
          <a:r>
            <a:rPr lang="de-DE" sz="1300" kern="1200" dirty="0"/>
            <a:t> </a:t>
          </a:r>
          <a:r>
            <a:rPr lang="de-DE" sz="1300" kern="1200" dirty="0" err="1"/>
            <a:t>values</a:t>
          </a:r>
          <a:r>
            <a:rPr lang="de-DE" sz="1300" kern="1200" dirty="0"/>
            <a:t> </a:t>
          </a:r>
          <a:r>
            <a:rPr lang="de-DE" sz="1300" kern="1200" dirty="0" err="1"/>
            <a:t>of</a:t>
          </a:r>
          <a:r>
            <a:rPr lang="de-DE" sz="1300" kern="1200" dirty="0"/>
            <a:t> </a:t>
          </a:r>
          <a:r>
            <a:rPr lang="de-DE" sz="1300" kern="1200" dirty="0" err="1"/>
            <a:t>Mass</a:t>
          </a:r>
          <a:r>
            <a:rPr lang="de-DE" sz="1300" kern="1200" dirty="0"/>
            <a:t> </a:t>
          </a:r>
          <a:r>
            <a:rPr lang="de-DE" sz="1300" kern="1200" dirty="0" err="1"/>
            <a:t>column</a:t>
          </a:r>
          <a:r>
            <a:rPr lang="de-DE" sz="1300" kern="1200" dirty="0"/>
            <a:t> </a:t>
          </a:r>
          <a:r>
            <a:rPr lang="de-DE" sz="1300" kern="1200" dirty="0" err="1"/>
            <a:t>with</a:t>
          </a:r>
          <a:r>
            <a:rPr lang="de-DE" sz="1300" kern="1200" dirty="0"/>
            <a:t> </a:t>
          </a:r>
          <a:r>
            <a:rPr lang="de-DE" sz="1300" kern="1200" dirty="0" err="1"/>
            <a:t>the</a:t>
          </a:r>
          <a:r>
            <a:rPr lang="de-DE" sz="1300" kern="1200" dirty="0"/>
            <a:t> </a:t>
          </a:r>
          <a:r>
            <a:rPr lang="de-DE" sz="1300" kern="1200" dirty="0" err="1"/>
            <a:t>mean</a:t>
          </a:r>
          <a:r>
            <a:rPr lang="de-DE" sz="1300" kern="1200" dirty="0"/>
            <a:t> </a:t>
          </a:r>
          <a:r>
            <a:rPr lang="de-DE" sz="1300" kern="1200" dirty="0" err="1"/>
            <a:t>values</a:t>
          </a:r>
          <a:r>
            <a:rPr lang="de-DE" sz="1300" kern="1200" dirty="0"/>
            <a:t> </a:t>
          </a:r>
          <a:r>
            <a:rPr lang="de-DE" sz="1300" kern="1200" dirty="0" err="1"/>
            <a:t>of</a:t>
          </a:r>
          <a:r>
            <a:rPr lang="de-DE" sz="1300" kern="1200" dirty="0"/>
            <a:t> </a:t>
          </a:r>
          <a:r>
            <a:rPr lang="de-DE" sz="1300" kern="1200" dirty="0" err="1"/>
            <a:t>this</a:t>
          </a:r>
          <a:r>
            <a:rPr lang="de-DE" sz="1300" kern="1200" dirty="0"/>
            <a:t> </a:t>
          </a:r>
          <a:r>
            <a:rPr lang="de-DE" sz="1300" kern="1200" dirty="0" err="1"/>
            <a:t>column</a:t>
          </a:r>
          <a:endParaRPr lang="de-DE" sz="1300" kern="1200" dirty="0"/>
        </a:p>
      </dsp:txBody>
      <dsp:txXfrm>
        <a:off x="5029977" y="520289"/>
        <a:ext cx="1811286" cy="1060379"/>
      </dsp:txXfrm>
    </dsp:sp>
    <dsp:sp modelId="{AB7ABF31-8C9B-471F-8711-871725D77E99}">
      <dsp:nvSpPr>
        <dsp:cNvPr id="0" name=""/>
        <dsp:cNvSpPr/>
      </dsp:nvSpPr>
      <dsp:spPr>
        <a:xfrm>
          <a:off x="4996987" y="189524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de-DE" sz="1300" kern="1200" dirty="0" err="1"/>
            <a:t>Exporting</a:t>
          </a:r>
          <a:r>
            <a:rPr lang="de-DE" sz="1300" kern="1200" dirty="0"/>
            <a:t> </a:t>
          </a:r>
          <a:r>
            <a:rPr lang="de-DE" sz="1300" kern="1200" dirty="0" err="1"/>
            <a:t>data</a:t>
          </a:r>
          <a:r>
            <a:rPr lang="de-DE" sz="1300" kern="1200" dirty="0"/>
            <a:t> </a:t>
          </a:r>
          <a:r>
            <a:rPr lang="de-DE" sz="1300" kern="1200" dirty="0" err="1"/>
            <a:t>to</a:t>
          </a:r>
          <a:r>
            <a:rPr lang="de-DE" sz="1300" kern="1200" dirty="0"/>
            <a:t> CSV</a:t>
          </a:r>
        </a:p>
      </dsp:txBody>
      <dsp:txXfrm>
        <a:off x="5029977" y="1928239"/>
        <a:ext cx="1811286" cy="1060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02BEF-8449-4438-9F5F-AE0FD02A926D}">
      <dsp:nvSpPr>
        <dsp:cNvPr id="0" name=""/>
        <dsp:cNvSpPr/>
      </dsp:nvSpPr>
      <dsp:spPr>
        <a:xfrm rot="5400000">
          <a:off x="-315236" y="138391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2D8A93-2BEB-4F24-B796-51FCAA7167F8}">
      <dsp:nvSpPr>
        <dsp:cNvPr id="0" name=""/>
        <dsp:cNvSpPr/>
      </dsp:nvSpPr>
      <dsp:spPr>
        <a:xfrm>
          <a:off x="3459" y="48729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Requesting</a:t>
          </a:r>
          <a:r>
            <a:rPr lang="de-DE" sz="1600" kern="1200" dirty="0"/>
            <a:t> Falcon 9 launch </a:t>
          </a:r>
          <a:r>
            <a:rPr lang="de-DE" sz="1600" kern="1200" dirty="0" err="1"/>
            <a:t>data</a:t>
          </a:r>
          <a:r>
            <a:rPr lang="de-DE" sz="1600" kern="1200" dirty="0"/>
            <a:t> </a:t>
          </a:r>
          <a:r>
            <a:rPr lang="de-DE" sz="1600" kern="1200" dirty="0" err="1"/>
            <a:t>from</a:t>
          </a:r>
          <a:r>
            <a:rPr lang="de-DE" sz="1600" kern="1200" dirty="0"/>
            <a:t> Wikipedia</a:t>
          </a:r>
        </a:p>
      </dsp:txBody>
      <dsp:txXfrm>
        <a:off x="36449" y="520289"/>
        <a:ext cx="1811286" cy="1060379"/>
      </dsp:txXfrm>
    </dsp:sp>
    <dsp:sp modelId="{88D70B91-94EE-4193-ACBA-8348D080FFAB}">
      <dsp:nvSpPr>
        <dsp:cNvPr id="0" name=""/>
        <dsp:cNvSpPr/>
      </dsp:nvSpPr>
      <dsp:spPr>
        <a:xfrm rot="5400000">
          <a:off x="-315236" y="279186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224FD0-113C-49CB-8116-0599F21B812C}">
      <dsp:nvSpPr>
        <dsp:cNvPr id="0" name=""/>
        <dsp:cNvSpPr/>
      </dsp:nvSpPr>
      <dsp:spPr>
        <a:xfrm>
          <a:off x="3459" y="189524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Creating</a:t>
          </a:r>
          <a:r>
            <a:rPr lang="de-DE" sz="1600" kern="1200" dirty="0"/>
            <a:t> </a:t>
          </a:r>
          <a:r>
            <a:rPr lang="de-DE" sz="1600" kern="1200" dirty="0" err="1"/>
            <a:t>BeautifulSoup</a:t>
          </a:r>
          <a:r>
            <a:rPr lang="de-DE" sz="1600" kern="1200" dirty="0"/>
            <a:t> </a:t>
          </a:r>
          <a:r>
            <a:rPr lang="de-DE" sz="1600" kern="1200" dirty="0" err="1"/>
            <a:t>object</a:t>
          </a:r>
          <a:r>
            <a:rPr lang="de-DE" sz="1600" kern="1200" dirty="0"/>
            <a:t> </a:t>
          </a:r>
          <a:r>
            <a:rPr lang="de-DE" sz="1600" kern="1200" dirty="0" err="1"/>
            <a:t>from</a:t>
          </a:r>
          <a:r>
            <a:rPr lang="de-DE" sz="1600" kern="1200" dirty="0"/>
            <a:t> HTML </a:t>
          </a:r>
          <a:r>
            <a:rPr lang="de-DE" sz="1600" kern="1200" dirty="0" err="1"/>
            <a:t>response</a:t>
          </a:r>
          <a:endParaRPr lang="de-DE" sz="1600" kern="1200" dirty="0"/>
        </a:p>
      </dsp:txBody>
      <dsp:txXfrm>
        <a:off x="36449" y="1928239"/>
        <a:ext cx="1811286" cy="1060379"/>
      </dsp:txXfrm>
    </dsp:sp>
    <dsp:sp modelId="{D7E2527A-66E9-4F32-9EDA-9B4ADAC724E0}">
      <dsp:nvSpPr>
        <dsp:cNvPr id="0" name=""/>
        <dsp:cNvSpPr/>
      </dsp:nvSpPr>
      <dsp:spPr>
        <a:xfrm>
          <a:off x="388738" y="3495838"/>
          <a:ext cx="2486938"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532193-985D-4B03-81A5-1B8E4C9D4F93}">
      <dsp:nvSpPr>
        <dsp:cNvPr id="0" name=""/>
        <dsp:cNvSpPr/>
      </dsp:nvSpPr>
      <dsp:spPr>
        <a:xfrm>
          <a:off x="3459" y="3303198"/>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Extracting</a:t>
          </a:r>
          <a:r>
            <a:rPr lang="de-DE" sz="1600" kern="1200" dirty="0"/>
            <a:t> </a:t>
          </a:r>
          <a:r>
            <a:rPr lang="de-DE" sz="1600" kern="1200" dirty="0" err="1"/>
            <a:t>column</a:t>
          </a:r>
          <a:r>
            <a:rPr lang="de-DE" sz="1600" kern="1200" dirty="0"/>
            <a:t> </a:t>
          </a:r>
          <a:r>
            <a:rPr lang="de-DE" sz="1600" kern="1200" dirty="0" err="1"/>
            <a:t>names</a:t>
          </a:r>
          <a:r>
            <a:rPr lang="de-DE" sz="1600" kern="1200" dirty="0"/>
            <a:t> </a:t>
          </a:r>
          <a:r>
            <a:rPr lang="de-DE" sz="1600" kern="1200" dirty="0" err="1"/>
            <a:t>from</a:t>
          </a:r>
          <a:r>
            <a:rPr lang="de-DE" sz="1600" kern="1200" dirty="0"/>
            <a:t> </a:t>
          </a:r>
          <a:r>
            <a:rPr lang="de-DE" sz="1600" kern="1200" dirty="0" err="1"/>
            <a:t>the</a:t>
          </a:r>
          <a:r>
            <a:rPr lang="de-DE" sz="1600" kern="1200" dirty="0"/>
            <a:t> </a:t>
          </a:r>
          <a:r>
            <a:rPr lang="de-DE" sz="1600" kern="1200" dirty="0" err="1"/>
            <a:t>table</a:t>
          </a:r>
          <a:r>
            <a:rPr lang="de-DE" sz="1600" kern="1200" dirty="0"/>
            <a:t> Header</a:t>
          </a:r>
        </a:p>
      </dsp:txBody>
      <dsp:txXfrm>
        <a:off x="36449" y="3336188"/>
        <a:ext cx="1811286" cy="1060379"/>
      </dsp:txXfrm>
    </dsp:sp>
    <dsp:sp modelId="{7695C902-AB11-4BD6-B7BB-D1F13A2669B6}">
      <dsp:nvSpPr>
        <dsp:cNvPr id="0" name=""/>
        <dsp:cNvSpPr/>
      </dsp:nvSpPr>
      <dsp:spPr>
        <a:xfrm rot="16200000">
          <a:off x="2181527" y="279186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F33993-A27E-4049-A622-30F9716A5BAF}">
      <dsp:nvSpPr>
        <dsp:cNvPr id="0" name=""/>
        <dsp:cNvSpPr/>
      </dsp:nvSpPr>
      <dsp:spPr>
        <a:xfrm>
          <a:off x="2500223" y="3303198"/>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Collecting</a:t>
          </a:r>
          <a:r>
            <a:rPr lang="de-DE" sz="1600" kern="1200" dirty="0"/>
            <a:t> </a:t>
          </a:r>
          <a:r>
            <a:rPr lang="de-DE" sz="1600" kern="1200" dirty="0" err="1"/>
            <a:t>data</a:t>
          </a:r>
          <a:r>
            <a:rPr lang="de-DE" sz="1600" kern="1200" dirty="0"/>
            <a:t> </a:t>
          </a:r>
          <a:r>
            <a:rPr lang="de-DE" sz="1600" kern="1200" dirty="0" err="1"/>
            <a:t>by</a:t>
          </a:r>
          <a:r>
            <a:rPr lang="de-DE" sz="1600" kern="1200" dirty="0"/>
            <a:t> </a:t>
          </a:r>
          <a:r>
            <a:rPr lang="de-DE" sz="1600" kern="1200" dirty="0" err="1"/>
            <a:t>parsing</a:t>
          </a:r>
          <a:r>
            <a:rPr lang="de-DE" sz="1600" kern="1200" dirty="0"/>
            <a:t> </a:t>
          </a:r>
          <a:r>
            <a:rPr lang="de-DE" sz="1600" kern="1200" dirty="0" err="1"/>
            <a:t>tables</a:t>
          </a:r>
          <a:endParaRPr lang="de-DE" sz="1600" kern="1200" dirty="0"/>
        </a:p>
      </dsp:txBody>
      <dsp:txXfrm>
        <a:off x="2533213" y="3336188"/>
        <a:ext cx="1811286" cy="1060379"/>
      </dsp:txXfrm>
    </dsp:sp>
    <dsp:sp modelId="{1F95FC1E-EF5A-40A4-84A6-09DB50B1D59E}">
      <dsp:nvSpPr>
        <dsp:cNvPr id="0" name=""/>
        <dsp:cNvSpPr/>
      </dsp:nvSpPr>
      <dsp:spPr>
        <a:xfrm rot="16200000">
          <a:off x="2181527" y="138391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49F23D-4132-4A3C-988B-CEF468804C49}">
      <dsp:nvSpPr>
        <dsp:cNvPr id="0" name=""/>
        <dsp:cNvSpPr/>
      </dsp:nvSpPr>
      <dsp:spPr>
        <a:xfrm>
          <a:off x="2500223" y="189524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Filling</a:t>
          </a:r>
          <a:r>
            <a:rPr lang="de-DE" sz="1600" kern="1200" dirty="0"/>
            <a:t> </a:t>
          </a:r>
          <a:r>
            <a:rPr lang="de-DE" sz="1600" kern="1200" dirty="0" err="1"/>
            <a:t>data</a:t>
          </a:r>
          <a:r>
            <a:rPr lang="de-DE" sz="1600" kern="1200" dirty="0"/>
            <a:t> </a:t>
          </a:r>
          <a:r>
            <a:rPr lang="de-DE" sz="1600" kern="1200" dirty="0" err="1"/>
            <a:t>into</a:t>
          </a:r>
          <a:r>
            <a:rPr lang="de-DE" sz="1600" kern="1200" dirty="0"/>
            <a:t> </a:t>
          </a:r>
          <a:r>
            <a:rPr lang="de-DE" sz="1600" kern="1200" dirty="0" err="1"/>
            <a:t>dictionary</a:t>
          </a:r>
          <a:endParaRPr lang="de-DE" sz="1600" kern="1200" dirty="0"/>
        </a:p>
      </dsp:txBody>
      <dsp:txXfrm>
        <a:off x="2533213" y="1928239"/>
        <a:ext cx="1811286" cy="1060379"/>
      </dsp:txXfrm>
    </dsp:sp>
    <dsp:sp modelId="{93631067-556A-4D7F-952B-F4E1F96CED9C}">
      <dsp:nvSpPr>
        <dsp:cNvPr id="0" name=""/>
        <dsp:cNvSpPr/>
      </dsp:nvSpPr>
      <dsp:spPr>
        <a:xfrm>
          <a:off x="2885502" y="679939"/>
          <a:ext cx="2486938"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5696E1-F873-4B04-8052-6805B3B88BA9}">
      <dsp:nvSpPr>
        <dsp:cNvPr id="0" name=""/>
        <dsp:cNvSpPr/>
      </dsp:nvSpPr>
      <dsp:spPr>
        <a:xfrm>
          <a:off x="2500223" y="48729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Creating</a:t>
          </a:r>
          <a:r>
            <a:rPr lang="de-DE" sz="1600" kern="1200" dirty="0"/>
            <a:t> a </a:t>
          </a:r>
          <a:r>
            <a:rPr lang="de-DE" sz="1600" kern="1200" dirty="0" err="1"/>
            <a:t>dataframe</a:t>
          </a:r>
          <a:r>
            <a:rPr lang="de-DE" sz="1600" kern="1200" dirty="0"/>
            <a:t> </a:t>
          </a:r>
          <a:r>
            <a:rPr lang="de-DE" sz="1600" kern="1200" dirty="0" err="1"/>
            <a:t>from</a:t>
          </a:r>
          <a:r>
            <a:rPr lang="de-DE" sz="1600" kern="1200" dirty="0"/>
            <a:t> </a:t>
          </a:r>
          <a:r>
            <a:rPr lang="de-DE" sz="1600" kern="1200" dirty="0" err="1"/>
            <a:t>the</a:t>
          </a:r>
          <a:r>
            <a:rPr lang="de-DE" sz="1600" kern="1200" dirty="0"/>
            <a:t> </a:t>
          </a:r>
          <a:r>
            <a:rPr lang="de-DE" sz="1600" kern="1200" dirty="0" err="1"/>
            <a:t>dictionary</a:t>
          </a:r>
          <a:endParaRPr lang="de-DE" sz="1600" kern="1200" dirty="0"/>
        </a:p>
      </dsp:txBody>
      <dsp:txXfrm>
        <a:off x="2533213" y="520289"/>
        <a:ext cx="1811286" cy="1060379"/>
      </dsp:txXfrm>
    </dsp:sp>
    <dsp:sp modelId="{44E7B3DE-E366-411E-BB9E-0CADCB00AB0B}">
      <dsp:nvSpPr>
        <dsp:cNvPr id="0" name=""/>
        <dsp:cNvSpPr/>
      </dsp:nvSpPr>
      <dsp:spPr>
        <a:xfrm rot="5400000">
          <a:off x="4678292" y="1383913"/>
          <a:ext cx="1398123" cy="168953"/>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C424B2-9868-4B65-A165-906C25D99201}">
      <dsp:nvSpPr>
        <dsp:cNvPr id="0" name=""/>
        <dsp:cNvSpPr/>
      </dsp:nvSpPr>
      <dsp:spPr>
        <a:xfrm>
          <a:off x="4996987" y="48729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Creating</a:t>
          </a:r>
          <a:r>
            <a:rPr lang="de-DE" sz="1600" kern="1200" dirty="0"/>
            <a:t> a </a:t>
          </a:r>
          <a:r>
            <a:rPr lang="de-DE" sz="1600" kern="1200" dirty="0" err="1"/>
            <a:t>dataframe</a:t>
          </a:r>
          <a:r>
            <a:rPr lang="de-DE" sz="1600" kern="1200" dirty="0"/>
            <a:t> </a:t>
          </a:r>
          <a:r>
            <a:rPr lang="de-DE" sz="1600" kern="1200" dirty="0" err="1"/>
            <a:t>from</a:t>
          </a:r>
          <a:r>
            <a:rPr lang="de-DE" sz="1600" kern="1200" dirty="0"/>
            <a:t> </a:t>
          </a:r>
          <a:r>
            <a:rPr lang="de-DE" sz="1600" kern="1200" dirty="0" err="1"/>
            <a:t>the</a:t>
          </a:r>
          <a:r>
            <a:rPr lang="de-DE" sz="1600" kern="1200" dirty="0"/>
            <a:t> </a:t>
          </a:r>
          <a:r>
            <a:rPr lang="de-DE" sz="1600" kern="1200" dirty="0" err="1"/>
            <a:t>dictionary</a:t>
          </a:r>
          <a:endParaRPr lang="de-DE" sz="1600" kern="1200" dirty="0"/>
        </a:p>
      </dsp:txBody>
      <dsp:txXfrm>
        <a:off x="5029977" y="520289"/>
        <a:ext cx="1811286" cy="1060379"/>
      </dsp:txXfrm>
    </dsp:sp>
    <dsp:sp modelId="{AB7ABF31-8C9B-471F-8711-871725D77E99}">
      <dsp:nvSpPr>
        <dsp:cNvPr id="0" name=""/>
        <dsp:cNvSpPr/>
      </dsp:nvSpPr>
      <dsp:spPr>
        <a:xfrm>
          <a:off x="4996987" y="1895249"/>
          <a:ext cx="1877266" cy="11263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dirty="0" err="1"/>
            <a:t>Exporting</a:t>
          </a:r>
          <a:r>
            <a:rPr lang="de-DE" sz="1600" kern="1200" dirty="0"/>
            <a:t> </a:t>
          </a:r>
          <a:r>
            <a:rPr lang="de-DE" sz="1600" kern="1200" dirty="0" err="1"/>
            <a:t>data</a:t>
          </a:r>
          <a:r>
            <a:rPr lang="de-DE" sz="1600" kern="1200" dirty="0"/>
            <a:t> </a:t>
          </a:r>
          <a:r>
            <a:rPr lang="de-DE" sz="1600" kern="1200" dirty="0" err="1"/>
            <a:t>to</a:t>
          </a:r>
          <a:r>
            <a:rPr lang="de-DE" sz="1600" kern="1200" dirty="0"/>
            <a:t> CSV</a:t>
          </a:r>
        </a:p>
      </dsp:txBody>
      <dsp:txXfrm>
        <a:off x="5029977" y="1928239"/>
        <a:ext cx="1811286" cy="1060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16A3E-F2FE-45BB-B500-9653259C6B29}">
      <dsp:nvSpPr>
        <dsp:cNvPr id="0" name=""/>
        <dsp:cNvSpPr/>
      </dsp:nvSpPr>
      <dsp:spPr>
        <a:xfrm>
          <a:off x="819" y="2888590"/>
          <a:ext cx="1587564" cy="61280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790D4-3644-4E72-83AC-FF12894B2B05}">
      <dsp:nvSpPr>
        <dsp:cNvPr id="0" name=""/>
        <dsp:cNvSpPr/>
      </dsp:nvSpPr>
      <dsp:spPr>
        <a:xfrm>
          <a:off x="424170" y="3041790"/>
          <a:ext cx="1340610" cy="612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de-DE" sz="900" kern="1200" dirty="0"/>
            <a:t>Perform EDA and </a:t>
          </a:r>
          <a:r>
            <a:rPr lang="de-DE" sz="900" kern="1200" dirty="0" err="1"/>
            <a:t>tetermine</a:t>
          </a:r>
          <a:r>
            <a:rPr lang="de-DE" sz="900" kern="1200" dirty="0"/>
            <a:t> </a:t>
          </a:r>
          <a:r>
            <a:rPr lang="de-DE" sz="900" kern="1200" dirty="0" err="1"/>
            <a:t>training</a:t>
          </a:r>
          <a:r>
            <a:rPr lang="de-DE" sz="900" kern="1200" dirty="0"/>
            <a:t> </a:t>
          </a:r>
          <a:r>
            <a:rPr lang="de-DE" sz="900" kern="1200" dirty="0" err="1"/>
            <a:t>labels</a:t>
          </a:r>
          <a:endParaRPr lang="de-DE" sz="900" kern="1200" dirty="0"/>
        </a:p>
      </dsp:txBody>
      <dsp:txXfrm>
        <a:off x="442118" y="3059738"/>
        <a:ext cx="1304714" cy="576904"/>
      </dsp:txXfrm>
    </dsp:sp>
    <dsp:sp modelId="{C8B84858-E615-4CEB-B6CA-88D71F71A10C}">
      <dsp:nvSpPr>
        <dsp:cNvPr id="0" name=""/>
        <dsp:cNvSpPr/>
      </dsp:nvSpPr>
      <dsp:spPr>
        <a:xfrm>
          <a:off x="1814171" y="2888590"/>
          <a:ext cx="1587564" cy="61280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EF1CA-6370-4C6D-8243-290594123796}">
      <dsp:nvSpPr>
        <dsp:cNvPr id="0" name=""/>
        <dsp:cNvSpPr/>
      </dsp:nvSpPr>
      <dsp:spPr>
        <a:xfrm>
          <a:off x="2237522" y="3041790"/>
          <a:ext cx="1340610" cy="612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de-DE" sz="900" kern="1200" dirty="0" err="1"/>
            <a:t>Calculate</a:t>
          </a:r>
          <a:r>
            <a:rPr lang="de-DE" sz="900" kern="1200" dirty="0"/>
            <a:t> </a:t>
          </a:r>
          <a:r>
            <a:rPr lang="de-DE" sz="900" kern="1200" dirty="0" err="1"/>
            <a:t>the</a:t>
          </a:r>
          <a:r>
            <a:rPr lang="de-DE" sz="900" kern="1200" dirty="0"/>
            <a:t> </a:t>
          </a:r>
          <a:r>
            <a:rPr lang="de-DE" sz="900" kern="1200" dirty="0" err="1"/>
            <a:t>number</a:t>
          </a:r>
          <a:r>
            <a:rPr lang="de-DE" sz="900" kern="1200" dirty="0"/>
            <a:t> </a:t>
          </a:r>
          <a:r>
            <a:rPr lang="de-DE" sz="900" kern="1200" dirty="0" err="1"/>
            <a:t>of</a:t>
          </a:r>
          <a:r>
            <a:rPr lang="de-DE" sz="900" kern="1200" dirty="0"/>
            <a:t> </a:t>
          </a:r>
          <a:r>
            <a:rPr lang="de-DE" sz="900" kern="1200" dirty="0" err="1"/>
            <a:t>launches</a:t>
          </a:r>
          <a:r>
            <a:rPr lang="de-DE" sz="900" kern="1200" dirty="0"/>
            <a:t> per </a:t>
          </a:r>
          <a:r>
            <a:rPr lang="de-DE" sz="900" kern="1200" dirty="0" err="1"/>
            <a:t>site</a:t>
          </a:r>
          <a:endParaRPr lang="de-DE" sz="900" kern="1200" dirty="0"/>
        </a:p>
      </dsp:txBody>
      <dsp:txXfrm>
        <a:off x="2255470" y="3059738"/>
        <a:ext cx="1304714" cy="576904"/>
      </dsp:txXfrm>
    </dsp:sp>
    <dsp:sp modelId="{C9B40A4E-FA78-42D0-B97D-853CF396AFF6}">
      <dsp:nvSpPr>
        <dsp:cNvPr id="0" name=""/>
        <dsp:cNvSpPr/>
      </dsp:nvSpPr>
      <dsp:spPr>
        <a:xfrm>
          <a:off x="3627523" y="2888590"/>
          <a:ext cx="1587564" cy="61280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9B210D-BD24-47CA-A77A-719597EB4DC1}">
      <dsp:nvSpPr>
        <dsp:cNvPr id="0" name=""/>
        <dsp:cNvSpPr/>
      </dsp:nvSpPr>
      <dsp:spPr>
        <a:xfrm>
          <a:off x="4050874" y="3041790"/>
          <a:ext cx="1340610" cy="612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de-DE" sz="900" kern="1200" dirty="0" err="1"/>
            <a:t>Calculate</a:t>
          </a:r>
          <a:r>
            <a:rPr lang="de-DE" sz="900" kern="1200" dirty="0"/>
            <a:t> </a:t>
          </a:r>
          <a:r>
            <a:rPr lang="de-DE" sz="900" kern="1200" dirty="0" err="1"/>
            <a:t>the</a:t>
          </a:r>
          <a:r>
            <a:rPr lang="de-DE" sz="900" kern="1200" dirty="0"/>
            <a:t> </a:t>
          </a:r>
          <a:r>
            <a:rPr lang="de-DE" sz="900" kern="1200" dirty="0" err="1"/>
            <a:t>number</a:t>
          </a:r>
          <a:r>
            <a:rPr lang="de-DE" sz="900" kern="1200" dirty="0"/>
            <a:t> and </a:t>
          </a:r>
          <a:r>
            <a:rPr lang="de-DE" sz="900" kern="1200" dirty="0" err="1"/>
            <a:t>frequency</a:t>
          </a:r>
          <a:r>
            <a:rPr lang="de-DE" sz="900" kern="1200" dirty="0"/>
            <a:t> </a:t>
          </a:r>
          <a:r>
            <a:rPr lang="de-DE" sz="900" kern="1200" dirty="0" err="1"/>
            <a:t>of</a:t>
          </a:r>
          <a:r>
            <a:rPr lang="de-DE" sz="900" kern="1200" dirty="0"/>
            <a:t> </a:t>
          </a:r>
          <a:r>
            <a:rPr lang="de-DE" sz="900" kern="1200" dirty="0" err="1"/>
            <a:t>each</a:t>
          </a:r>
          <a:r>
            <a:rPr lang="de-DE" sz="900" kern="1200" dirty="0"/>
            <a:t> </a:t>
          </a:r>
          <a:r>
            <a:rPr lang="de-DE" sz="900" kern="1200" dirty="0" err="1"/>
            <a:t>orbit</a:t>
          </a:r>
          <a:r>
            <a:rPr lang="de-DE" sz="900" kern="1200" dirty="0"/>
            <a:t> type</a:t>
          </a:r>
        </a:p>
      </dsp:txBody>
      <dsp:txXfrm>
        <a:off x="4068822" y="3059738"/>
        <a:ext cx="1304714" cy="576904"/>
      </dsp:txXfrm>
    </dsp:sp>
    <dsp:sp modelId="{FC4377BA-FA6D-4030-B250-70A6F7503CA0}">
      <dsp:nvSpPr>
        <dsp:cNvPr id="0" name=""/>
        <dsp:cNvSpPr/>
      </dsp:nvSpPr>
      <dsp:spPr>
        <a:xfrm>
          <a:off x="5440875" y="2888590"/>
          <a:ext cx="1587564" cy="61280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FB6788-0AF9-48A1-90ED-4EB5F1F00AB8}">
      <dsp:nvSpPr>
        <dsp:cNvPr id="0" name=""/>
        <dsp:cNvSpPr/>
      </dsp:nvSpPr>
      <dsp:spPr>
        <a:xfrm>
          <a:off x="5864226" y="3041790"/>
          <a:ext cx="1340610" cy="612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de-DE" sz="900" kern="1200" dirty="0" err="1"/>
            <a:t>Calculate</a:t>
          </a:r>
          <a:r>
            <a:rPr lang="de-DE" sz="900" kern="1200" dirty="0"/>
            <a:t> </a:t>
          </a:r>
          <a:r>
            <a:rPr lang="de-DE" sz="900" kern="1200" dirty="0" err="1"/>
            <a:t>the</a:t>
          </a:r>
          <a:r>
            <a:rPr lang="de-DE" sz="900" kern="1200" dirty="0"/>
            <a:t> </a:t>
          </a:r>
          <a:r>
            <a:rPr lang="de-DE" sz="900" kern="1200" dirty="0" err="1"/>
            <a:t>number</a:t>
          </a:r>
          <a:r>
            <a:rPr lang="de-DE" sz="900" kern="1200" dirty="0"/>
            <a:t> and </a:t>
          </a:r>
          <a:r>
            <a:rPr lang="de-DE" sz="900" kern="1200" dirty="0" err="1"/>
            <a:t>frequency</a:t>
          </a:r>
          <a:r>
            <a:rPr lang="de-DE" sz="900" kern="1200" dirty="0"/>
            <a:t> </a:t>
          </a:r>
          <a:r>
            <a:rPr lang="de-DE" sz="900" kern="1200" dirty="0" err="1"/>
            <a:t>of</a:t>
          </a:r>
          <a:r>
            <a:rPr lang="de-DE" sz="900" kern="1200" dirty="0"/>
            <a:t> </a:t>
          </a:r>
          <a:r>
            <a:rPr lang="de-DE" sz="900" kern="1200" dirty="0" err="1"/>
            <a:t>mission</a:t>
          </a:r>
          <a:r>
            <a:rPr lang="de-DE" sz="900" kern="1200" dirty="0"/>
            <a:t> </a:t>
          </a:r>
          <a:r>
            <a:rPr lang="de-DE" sz="900" kern="1200" dirty="0" err="1"/>
            <a:t>outcomes</a:t>
          </a:r>
          <a:r>
            <a:rPr lang="de-DE" sz="900" kern="1200" dirty="0"/>
            <a:t> per </a:t>
          </a:r>
          <a:r>
            <a:rPr lang="de-DE" sz="900" kern="1200" dirty="0" err="1"/>
            <a:t>orbit</a:t>
          </a:r>
          <a:r>
            <a:rPr lang="de-DE" sz="900" kern="1200" dirty="0"/>
            <a:t> type</a:t>
          </a:r>
        </a:p>
      </dsp:txBody>
      <dsp:txXfrm>
        <a:off x="5882174" y="3059738"/>
        <a:ext cx="1304714" cy="576904"/>
      </dsp:txXfrm>
    </dsp:sp>
    <dsp:sp modelId="{EFB2B529-8A8F-4C22-9780-F48721D2FCA4}">
      <dsp:nvSpPr>
        <dsp:cNvPr id="0" name=""/>
        <dsp:cNvSpPr/>
      </dsp:nvSpPr>
      <dsp:spPr>
        <a:xfrm>
          <a:off x="7254227" y="2888590"/>
          <a:ext cx="1587564" cy="61280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49BA92-C0DA-44C6-91FD-C876C39BFA9D}">
      <dsp:nvSpPr>
        <dsp:cNvPr id="0" name=""/>
        <dsp:cNvSpPr/>
      </dsp:nvSpPr>
      <dsp:spPr>
        <a:xfrm>
          <a:off x="7677577" y="3041790"/>
          <a:ext cx="1340610" cy="612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de-DE" sz="900" kern="1200" dirty="0"/>
            <a:t>Create a </a:t>
          </a:r>
          <a:r>
            <a:rPr lang="de-DE" sz="900" kern="1200" dirty="0" err="1"/>
            <a:t>landing</a:t>
          </a:r>
          <a:r>
            <a:rPr lang="de-DE" sz="900" kern="1200" dirty="0"/>
            <a:t> </a:t>
          </a:r>
          <a:r>
            <a:rPr lang="de-DE" sz="900" kern="1200" dirty="0" err="1"/>
            <a:t>outcome</a:t>
          </a:r>
          <a:r>
            <a:rPr lang="de-DE" sz="900" kern="1200" dirty="0"/>
            <a:t> </a:t>
          </a:r>
          <a:r>
            <a:rPr lang="de-DE" sz="900" kern="1200" dirty="0" err="1"/>
            <a:t>label</a:t>
          </a:r>
          <a:r>
            <a:rPr lang="de-DE" sz="900" kern="1200" dirty="0"/>
            <a:t> </a:t>
          </a:r>
          <a:r>
            <a:rPr lang="de-DE" sz="900" kern="1200" dirty="0" err="1"/>
            <a:t>from</a:t>
          </a:r>
          <a:r>
            <a:rPr lang="de-DE" sz="900" kern="1200" dirty="0"/>
            <a:t> </a:t>
          </a:r>
          <a:r>
            <a:rPr lang="de-DE" sz="900" kern="1200" dirty="0" err="1"/>
            <a:t>the</a:t>
          </a:r>
          <a:r>
            <a:rPr lang="de-DE" sz="900" kern="1200" dirty="0"/>
            <a:t> </a:t>
          </a:r>
          <a:r>
            <a:rPr lang="de-DE" sz="900" kern="1200" dirty="0" err="1"/>
            <a:t>outcome</a:t>
          </a:r>
          <a:r>
            <a:rPr lang="de-DE" sz="900" kern="1200" dirty="0"/>
            <a:t> </a:t>
          </a:r>
          <a:r>
            <a:rPr lang="de-DE" sz="900" kern="1200" dirty="0" err="1"/>
            <a:t>column</a:t>
          </a:r>
          <a:endParaRPr lang="de-DE" sz="900" kern="1200" dirty="0"/>
        </a:p>
      </dsp:txBody>
      <dsp:txXfrm>
        <a:off x="7695525" y="3059738"/>
        <a:ext cx="1304714" cy="576904"/>
      </dsp:txXfrm>
    </dsp:sp>
    <dsp:sp modelId="{62ECEF15-1EBE-467D-A047-B6A7CF017CB6}">
      <dsp:nvSpPr>
        <dsp:cNvPr id="0" name=""/>
        <dsp:cNvSpPr/>
      </dsp:nvSpPr>
      <dsp:spPr>
        <a:xfrm>
          <a:off x="9067579" y="2888590"/>
          <a:ext cx="1587564" cy="612800"/>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9E8BBF-0EFE-4B74-9596-21272D1E5A83}">
      <dsp:nvSpPr>
        <dsp:cNvPr id="0" name=""/>
        <dsp:cNvSpPr/>
      </dsp:nvSpPr>
      <dsp:spPr>
        <a:xfrm>
          <a:off x="9490929" y="3041790"/>
          <a:ext cx="1340610" cy="612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de-DE" sz="900" kern="1200" dirty="0"/>
            <a:t>Export </a:t>
          </a:r>
          <a:r>
            <a:rPr lang="de-DE" sz="900" kern="1200" dirty="0" err="1"/>
            <a:t>the</a:t>
          </a:r>
          <a:r>
            <a:rPr lang="de-DE" sz="900" kern="1200" dirty="0"/>
            <a:t> </a:t>
          </a:r>
          <a:r>
            <a:rPr lang="de-DE" sz="900" kern="1200" dirty="0" err="1"/>
            <a:t>data</a:t>
          </a:r>
          <a:r>
            <a:rPr lang="de-DE" sz="900" kern="1200" dirty="0"/>
            <a:t> </a:t>
          </a:r>
          <a:r>
            <a:rPr lang="de-DE" sz="900" kern="1200" dirty="0" err="1"/>
            <a:t>to</a:t>
          </a:r>
          <a:r>
            <a:rPr lang="de-DE" sz="900" kern="1200" dirty="0"/>
            <a:t> CSV</a:t>
          </a:r>
        </a:p>
      </dsp:txBody>
      <dsp:txXfrm>
        <a:off x="9508877" y="3059738"/>
        <a:ext cx="1304714" cy="5769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D85E2-A37E-4D6F-B5F6-EF7EE8416928}">
      <dsp:nvSpPr>
        <dsp:cNvPr id="0" name=""/>
        <dsp:cNvSpPr/>
      </dsp:nvSpPr>
      <dsp:spPr>
        <a:xfrm>
          <a:off x="2077262" y="1267942"/>
          <a:ext cx="447138" cy="91440"/>
        </a:xfrm>
        <a:custGeom>
          <a:avLst/>
          <a:gdLst/>
          <a:ahLst/>
          <a:cxnLst/>
          <a:rect l="0" t="0" r="0" b="0"/>
          <a:pathLst>
            <a:path>
              <a:moveTo>
                <a:pt x="0" y="45720"/>
              </a:moveTo>
              <a:lnTo>
                <a:pt x="44713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2288888" y="1311273"/>
        <a:ext cx="23886" cy="4777"/>
      </dsp:txXfrm>
    </dsp:sp>
    <dsp:sp modelId="{6B4C6BD6-6BA2-42BA-B8BB-FA2541CB5DF4}">
      <dsp:nvSpPr>
        <dsp:cNvPr id="0" name=""/>
        <dsp:cNvSpPr/>
      </dsp:nvSpPr>
      <dsp:spPr>
        <a:xfrm>
          <a:off x="1939" y="690525"/>
          <a:ext cx="2077123" cy="12462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de-DE" sz="1200" b="1" kern="1200" dirty="0" err="1"/>
            <a:t>Creating</a:t>
          </a:r>
          <a:r>
            <a:rPr lang="de-DE" sz="1200" b="1" kern="1200" dirty="0"/>
            <a:t> a </a:t>
          </a:r>
          <a:r>
            <a:rPr lang="de-DE" sz="1200" b="1" kern="1200" dirty="0" err="1"/>
            <a:t>NumPy</a:t>
          </a:r>
          <a:r>
            <a:rPr lang="de-DE" sz="1200" b="1" kern="1200" dirty="0"/>
            <a:t> Array:</a:t>
          </a:r>
          <a:endParaRPr lang="de-DE" sz="1200" kern="1200" dirty="0"/>
        </a:p>
        <a:p>
          <a:pPr marL="0" lvl="0" indent="0" algn="ctr" defTabSz="533400">
            <a:lnSpc>
              <a:spcPct val="90000"/>
            </a:lnSpc>
            <a:spcBef>
              <a:spcPct val="0"/>
            </a:spcBef>
            <a:spcAft>
              <a:spcPct val="35000"/>
            </a:spcAft>
            <a:buFont typeface="Arial" panose="020B0604020202020204" pitchFamily="34" charset="0"/>
            <a:buNone/>
          </a:pPr>
          <a:r>
            <a:rPr lang="en-US" sz="1200" kern="1200" dirty="0"/>
            <a:t>Start by converting the "Class" column in the dataset into a NumPy array.</a:t>
          </a:r>
          <a:endParaRPr lang="de-DE" sz="1200" kern="1200" dirty="0"/>
        </a:p>
      </dsp:txBody>
      <dsp:txXfrm>
        <a:off x="1939" y="690525"/>
        <a:ext cx="2077123" cy="1246274"/>
      </dsp:txXfrm>
    </dsp:sp>
    <dsp:sp modelId="{E139232D-B430-405D-B799-F8DB2492CEA2}">
      <dsp:nvSpPr>
        <dsp:cNvPr id="0" name=""/>
        <dsp:cNvSpPr/>
      </dsp:nvSpPr>
      <dsp:spPr>
        <a:xfrm>
          <a:off x="4632125" y="1267942"/>
          <a:ext cx="447138" cy="91440"/>
        </a:xfrm>
        <a:custGeom>
          <a:avLst/>
          <a:gdLst/>
          <a:ahLst/>
          <a:cxnLst/>
          <a:rect l="0" t="0" r="0" b="0"/>
          <a:pathLst>
            <a:path>
              <a:moveTo>
                <a:pt x="0" y="45720"/>
              </a:moveTo>
              <a:lnTo>
                <a:pt x="44713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843751" y="1311273"/>
        <a:ext cx="23886" cy="4777"/>
      </dsp:txXfrm>
    </dsp:sp>
    <dsp:sp modelId="{00B91C11-A250-46A0-8AF8-EEDFE5B862EB}">
      <dsp:nvSpPr>
        <dsp:cNvPr id="0" name=""/>
        <dsp:cNvSpPr/>
      </dsp:nvSpPr>
      <dsp:spPr>
        <a:xfrm>
          <a:off x="2556801" y="690525"/>
          <a:ext cx="2077123" cy="12462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de-DE" sz="1200" b="1" kern="1200" dirty="0" err="1"/>
            <a:t>Standardizing</a:t>
          </a:r>
          <a:r>
            <a:rPr lang="de-DE" sz="1200" b="1" kern="1200" dirty="0"/>
            <a:t> </a:t>
          </a:r>
          <a:r>
            <a:rPr lang="de-DE" sz="1200" b="1" kern="1200" dirty="0" err="1"/>
            <a:t>the</a:t>
          </a:r>
          <a:r>
            <a:rPr lang="de-DE" sz="1200" b="1" kern="1200" dirty="0"/>
            <a:t> Data:</a:t>
          </a:r>
          <a:endParaRPr lang="de-DE" sz="1200" kern="1200" dirty="0"/>
        </a:p>
        <a:p>
          <a:pPr marL="0" lvl="0" indent="0" algn="ctr" defTabSz="533400">
            <a:lnSpc>
              <a:spcPct val="90000"/>
            </a:lnSpc>
            <a:spcBef>
              <a:spcPct val="0"/>
            </a:spcBef>
            <a:spcAft>
              <a:spcPct val="35000"/>
            </a:spcAft>
            <a:buFont typeface="Arial" panose="020B0604020202020204" pitchFamily="34" charset="0"/>
            <a:buNone/>
          </a:pPr>
          <a:r>
            <a:rPr lang="en-US" sz="1200" kern="1200" dirty="0"/>
            <a:t>Use </a:t>
          </a:r>
          <a:r>
            <a:rPr lang="en-US" sz="1200" kern="1200" dirty="0" err="1"/>
            <a:t>StandardScaler</a:t>
          </a:r>
          <a:r>
            <a:rPr lang="en-US" sz="1200" kern="1200" dirty="0"/>
            <a:t> to standardize the data, then fit and transform it to prepare for modeling.</a:t>
          </a:r>
          <a:endParaRPr lang="de-DE" sz="1200" kern="1200" dirty="0"/>
        </a:p>
      </dsp:txBody>
      <dsp:txXfrm>
        <a:off x="2556801" y="690525"/>
        <a:ext cx="2077123" cy="1246274"/>
      </dsp:txXfrm>
    </dsp:sp>
    <dsp:sp modelId="{8FD528B9-0356-4BDC-B124-C46752C1DAC3}">
      <dsp:nvSpPr>
        <dsp:cNvPr id="0" name=""/>
        <dsp:cNvSpPr/>
      </dsp:nvSpPr>
      <dsp:spPr>
        <a:xfrm>
          <a:off x="7186987" y="1267942"/>
          <a:ext cx="447138" cy="91440"/>
        </a:xfrm>
        <a:custGeom>
          <a:avLst/>
          <a:gdLst/>
          <a:ahLst/>
          <a:cxnLst/>
          <a:rect l="0" t="0" r="0" b="0"/>
          <a:pathLst>
            <a:path>
              <a:moveTo>
                <a:pt x="0" y="45720"/>
              </a:moveTo>
              <a:lnTo>
                <a:pt x="44713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7398613" y="1311273"/>
        <a:ext cx="23886" cy="4777"/>
      </dsp:txXfrm>
    </dsp:sp>
    <dsp:sp modelId="{4E35A12A-1B25-4030-9BFF-30541A5D68E2}">
      <dsp:nvSpPr>
        <dsp:cNvPr id="0" name=""/>
        <dsp:cNvSpPr/>
      </dsp:nvSpPr>
      <dsp:spPr>
        <a:xfrm>
          <a:off x="5111663" y="690525"/>
          <a:ext cx="2077123" cy="12462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de-DE" sz="1200" b="1" kern="1200" dirty="0"/>
            <a:t>Splitting </a:t>
          </a:r>
          <a:r>
            <a:rPr lang="de-DE" sz="1200" b="1" kern="1200" dirty="0" err="1"/>
            <a:t>the</a:t>
          </a:r>
          <a:r>
            <a:rPr lang="de-DE" sz="1200" b="1" kern="1200" dirty="0"/>
            <a:t> Data:</a:t>
          </a:r>
          <a:endParaRPr lang="de-DE" sz="1200" kern="1200" dirty="0"/>
        </a:p>
        <a:p>
          <a:pPr marL="0" lvl="0" indent="0" algn="ctr" defTabSz="533400">
            <a:lnSpc>
              <a:spcPct val="90000"/>
            </a:lnSpc>
            <a:spcBef>
              <a:spcPct val="0"/>
            </a:spcBef>
            <a:spcAft>
              <a:spcPct val="35000"/>
            </a:spcAft>
            <a:buFont typeface="Arial" panose="020B0604020202020204" pitchFamily="34" charset="0"/>
            <a:buNone/>
          </a:pPr>
          <a:r>
            <a:rPr lang="en-US" sz="1200" kern="1200" dirty="0"/>
            <a:t>Split the data into training and testing sets using the </a:t>
          </a:r>
          <a:r>
            <a:rPr lang="en-US" sz="1200" kern="1200" dirty="0" err="1"/>
            <a:t>train_test_split</a:t>
          </a:r>
          <a:r>
            <a:rPr lang="en-US" sz="1200" kern="1200" dirty="0"/>
            <a:t> function.</a:t>
          </a:r>
          <a:endParaRPr lang="de-DE" sz="1200" kern="1200" dirty="0"/>
        </a:p>
      </dsp:txBody>
      <dsp:txXfrm>
        <a:off x="5111663" y="690525"/>
        <a:ext cx="2077123" cy="1246274"/>
      </dsp:txXfrm>
    </dsp:sp>
    <dsp:sp modelId="{22539F21-88E4-4FD2-A908-AAA6C5A84DFC}">
      <dsp:nvSpPr>
        <dsp:cNvPr id="0" name=""/>
        <dsp:cNvSpPr/>
      </dsp:nvSpPr>
      <dsp:spPr>
        <a:xfrm>
          <a:off x="1040501" y="1934999"/>
          <a:ext cx="7664586" cy="447138"/>
        </a:xfrm>
        <a:custGeom>
          <a:avLst/>
          <a:gdLst/>
          <a:ahLst/>
          <a:cxnLst/>
          <a:rect l="0" t="0" r="0" b="0"/>
          <a:pathLst>
            <a:path>
              <a:moveTo>
                <a:pt x="7664586" y="0"/>
              </a:moveTo>
              <a:lnTo>
                <a:pt x="7664586" y="240669"/>
              </a:lnTo>
              <a:lnTo>
                <a:pt x="0" y="240669"/>
              </a:lnTo>
              <a:lnTo>
                <a:pt x="0" y="44713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680807" y="2156180"/>
        <a:ext cx="383973" cy="4777"/>
      </dsp:txXfrm>
    </dsp:sp>
    <dsp:sp modelId="{E55B4999-F33E-4B58-B0A8-B344C677BD41}">
      <dsp:nvSpPr>
        <dsp:cNvPr id="0" name=""/>
        <dsp:cNvSpPr/>
      </dsp:nvSpPr>
      <dsp:spPr>
        <a:xfrm>
          <a:off x="7666526" y="690525"/>
          <a:ext cx="2077123" cy="12462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de-DE" sz="1200" b="1" kern="1200" dirty="0"/>
            <a:t>Setting Up </a:t>
          </a:r>
          <a:r>
            <a:rPr lang="de-DE" sz="1200" b="1" kern="1200" dirty="0" err="1"/>
            <a:t>GridSearchCV</a:t>
          </a:r>
          <a:r>
            <a:rPr lang="de-DE" sz="1200" b="1" kern="1200" dirty="0"/>
            <a:t>:</a:t>
          </a:r>
          <a:endParaRPr lang="de-DE" sz="1200" kern="1200" dirty="0"/>
        </a:p>
        <a:p>
          <a:pPr marL="0" lvl="0" indent="0" algn="ctr" defTabSz="533400">
            <a:lnSpc>
              <a:spcPct val="90000"/>
            </a:lnSpc>
            <a:spcBef>
              <a:spcPct val="0"/>
            </a:spcBef>
            <a:spcAft>
              <a:spcPct val="35000"/>
            </a:spcAft>
            <a:buFont typeface="Arial" panose="020B0604020202020204" pitchFamily="34" charset="0"/>
            <a:buNone/>
          </a:pPr>
          <a:r>
            <a:rPr lang="en-US" sz="1200" kern="1200" dirty="0"/>
            <a:t>Create a </a:t>
          </a:r>
          <a:r>
            <a:rPr lang="en-US" sz="1200" kern="1200" dirty="0" err="1"/>
            <a:t>GridSearchCV</a:t>
          </a:r>
          <a:r>
            <a:rPr lang="en-US" sz="1200" kern="1200" dirty="0"/>
            <a:t> object with cv = 10 to identify the best model parameters.</a:t>
          </a:r>
          <a:endParaRPr lang="de-DE" sz="1200" kern="1200" dirty="0"/>
        </a:p>
      </dsp:txBody>
      <dsp:txXfrm>
        <a:off x="7666526" y="690525"/>
        <a:ext cx="2077123" cy="1246274"/>
      </dsp:txXfrm>
    </dsp:sp>
    <dsp:sp modelId="{3E2200C8-305C-4C4B-91A7-1556861EF542}">
      <dsp:nvSpPr>
        <dsp:cNvPr id="0" name=""/>
        <dsp:cNvSpPr/>
      </dsp:nvSpPr>
      <dsp:spPr>
        <a:xfrm>
          <a:off x="2077262" y="2991955"/>
          <a:ext cx="447138" cy="91440"/>
        </a:xfrm>
        <a:custGeom>
          <a:avLst/>
          <a:gdLst/>
          <a:ahLst/>
          <a:cxnLst/>
          <a:rect l="0" t="0" r="0" b="0"/>
          <a:pathLst>
            <a:path>
              <a:moveTo>
                <a:pt x="0" y="45720"/>
              </a:moveTo>
              <a:lnTo>
                <a:pt x="44713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2288888" y="3035286"/>
        <a:ext cx="23886" cy="4777"/>
      </dsp:txXfrm>
    </dsp:sp>
    <dsp:sp modelId="{595FE741-8A40-4A04-BDF1-7DE2247CDB61}">
      <dsp:nvSpPr>
        <dsp:cNvPr id="0" name=""/>
        <dsp:cNvSpPr/>
      </dsp:nvSpPr>
      <dsp:spPr>
        <a:xfrm>
          <a:off x="1939" y="2414538"/>
          <a:ext cx="2077123" cy="12462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de-DE" sz="1200" b="1" kern="1200" dirty="0" err="1"/>
            <a:t>Applying</a:t>
          </a:r>
          <a:r>
            <a:rPr lang="de-DE" sz="1200" b="1" kern="1200" dirty="0"/>
            <a:t> Models:</a:t>
          </a:r>
          <a:endParaRPr lang="de-DE" sz="1200" kern="1200" dirty="0"/>
        </a:p>
        <a:p>
          <a:pPr marL="0" lvl="0" indent="0" algn="ctr" defTabSz="533400">
            <a:lnSpc>
              <a:spcPct val="90000"/>
            </a:lnSpc>
            <a:spcBef>
              <a:spcPct val="0"/>
            </a:spcBef>
            <a:spcAft>
              <a:spcPct val="35000"/>
            </a:spcAft>
            <a:buFont typeface="Arial" panose="020B0604020202020204" pitchFamily="34" charset="0"/>
            <a:buNone/>
          </a:pPr>
          <a:r>
            <a:rPr lang="en-US" sz="1200" kern="1200" dirty="0"/>
            <a:t>Apply </a:t>
          </a:r>
          <a:r>
            <a:rPr lang="en-US" sz="1200" kern="1200" dirty="0" err="1"/>
            <a:t>GridSearchCV</a:t>
          </a:r>
          <a:r>
            <a:rPr lang="en-US" sz="1200" kern="1200" dirty="0"/>
            <a:t> to different models, including Logistic Regression, SVM, Decision Tree, and KNN.</a:t>
          </a:r>
          <a:endParaRPr lang="de-DE" sz="1200" kern="1200" dirty="0"/>
        </a:p>
      </dsp:txBody>
      <dsp:txXfrm>
        <a:off x="1939" y="2414538"/>
        <a:ext cx="2077123" cy="1246274"/>
      </dsp:txXfrm>
    </dsp:sp>
    <dsp:sp modelId="{895022E8-1233-4CB1-9FD7-3650E83DB69D}">
      <dsp:nvSpPr>
        <dsp:cNvPr id="0" name=""/>
        <dsp:cNvSpPr/>
      </dsp:nvSpPr>
      <dsp:spPr>
        <a:xfrm>
          <a:off x="4632125" y="2991955"/>
          <a:ext cx="447138" cy="91440"/>
        </a:xfrm>
        <a:custGeom>
          <a:avLst/>
          <a:gdLst/>
          <a:ahLst/>
          <a:cxnLst/>
          <a:rect l="0" t="0" r="0" b="0"/>
          <a:pathLst>
            <a:path>
              <a:moveTo>
                <a:pt x="0" y="45720"/>
              </a:moveTo>
              <a:lnTo>
                <a:pt x="44713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843751" y="3035286"/>
        <a:ext cx="23886" cy="4777"/>
      </dsp:txXfrm>
    </dsp:sp>
    <dsp:sp modelId="{7897CC01-2175-4A2A-9EA7-68CE5BDAB405}">
      <dsp:nvSpPr>
        <dsp:cNvPr id="0" name=""/>
        <dsp:cNvSpPr/>
      </dsp:nvSpPr>
      <dsp:spPr>
        <a:xfrm>
          <a:off x="2556801" y="2414538"/>
          <a:ext cx="2077123" cy="12462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de-DE" sz="1200" kern="1200" dirty="0" err="1"/>
            <a:t>Calculating</a:t>
          </a:r>
          <a:r>
            <a:rPr lang="de-DE" sz="1200" kern="1200" dirty="0"/>
            <a:t> </a:t>
          </a:r>
          <a:r>
            <a:rPr lang="de-DE" sz="1200" kern="1200" dirty="0" err="1"/>
            <a:t>Accuracy</a:t>
          </a:r>
          <a:r>
            <a:rPr lang="de-DE" sz="1200" kern="1200" dirty="0"/>
            <a:t>:</a:t>
          </a:r>
        </a:p>
        <a:p>
          <a:pPr marL="0" lvl="0" indent="0" algn="ctr" defTabSz="533400">
            <a:lnSpc>
              <a:spcPct val="90000"/>
            </a:lnSpc>
            <a:spcBef>
              <a:spcPct val="0"/>
            </a:spcBef>
            <a:spcAft>
              <a:spcPct val="35000"/>
            </a:spcAft>
            <a:buNone/>
          </a:pPr>
          <a:r>
            <a:rPr lang="de-DE" sz="1200" kern="1200" dirty="0" err="1"/>
            <a:t>Evaluate</a:t>
          </a:r>
          <a:r>
            <a:rPr lang="de-DE" sz="1200" kern="1200" dirty="0"/>
            <a:t> </a:t>
          </a:r>
          <a:r>
            <a:rPr lang="de-DE" sz="1200" kern="1200" dirty="0" err="1"/>
            <a:t>the</a:t>
          </a:r>
          <a:r>
            <a:rPr lang="de-DE" sz="1200" kern="1200" dirty="0"/>
            <a:t> </a:t>
          </a:r>
          <a:r>
            <a:rPr lang="de-DE" sz="1200" kern="1200" dirty="0" err="1"/>
            <a:t>models</a:t>
          </a:r>
          <a:r>
            <a:rPr lang="de-DE" sz="1200" kern="1200" dirty="0"/>
            <a:t> </a:t>
          </a:r>
          <a:r>
            <a:rPr lang="de-DE" sz="1200" kern="1200" dirty="0" err="1"/>
            <a:t>accuracy</a:t>
          </a:r>
          <a:r>
            <a:rPr lang="de-DE" sz="1200" kern="1200" dirty="0"/>
            <a:t> on </a:t>
          </a:r>
          <a:r>
            <a:rPr lang="de-DE" sz="1200" kern="1200" dirty="0" err="1"/>
            <a:t>the</a:t>
          </a:r>
          <a:r>
            <a:rPr lang="de-DE" sz="1200" kern="1200" dirty="0"/>
            <a:t> </a:t>
          </a:r>
          <a:r>
            <a:rPr lang="de-DE" sz="1200" kern="1200" dirty="0" err="1"/>
            <a:t>test</a:t>
          </a:r>
          <a:r>
            <a:rPr lang="de-DE" sz="1200" kern="1200" dirty="0"/>
            <a:t> </a:t>
          </a:r>
          <a:r>
            <a:rPr lang="de-DE" sz="1200" kern="1200" dirty="0" err="1"/>
            <a:t>data</a:t>
          </a:r>
          <a:r>
            <a:rPr lang="de-DE" sz="1200" kern="1200" dirty="0"/>
            <a:t> </a:t>
          </a:r>
          <a:r>
            <a:rPr lang="de-DE" sz="1200" kern="1200" dirty="0" err="1"/>
            <a:t>using</a:t>
          </a:r>
          <a:r>
            <a:rPr lang="de-DE" sz="1200" kern="1200" dirty="0"/>
            <a:t> </a:t>
          </a:r>
          <a:r>
            <a:rPr lang="de-DE" sz="1200" kern="1200" dirty="0" err="1"/>
            <a:t>the</a:t>
          </a:r>
          <a:r>
            <a:rPr lang="de-DE" sz="1200" kern="1200" dirty="0"/>
            <a:t> „.score()“ </a:t>
          </a:r>
          <a:r>
            <a:rPr lang="de-DE" sz="1200" kern="1200" dirty="0" err="1"/>
            <a:t>method</a:t>
          </a:r>
          <a:r>
            <a:rPr lang="de-DE" sz="1200" kern="1200" dirty="0"/>
            <a:t> </a:t>
          </a:r>
          <a:r>
            <a:rPr lang="de-DE" sz="1200" kern="1200" dirty="0" err="1"/>
            <a:t>for</a:t>
          </a:r>
          <a:r>
            <a:rPr lang="de-DE" sz="1200" kern="1200" dirty="0"/>
            <a:t> </a:t>
          </a:r>
          <a:r>
            <a:rPr lang="de-DE" sz="1200" kern="1200" dirty="0" err="1"/>
            <a:t>each</a:t>
          </a:r>
          <a:r>
            <a:rPr lang="de-DE" sz="1200" kern="1200" dirty="0"/>
            <a:t> </a:t>
          </a:r>
          <a:r>
            <a:rPr lang="de-DE" sz="1200" kern="1200" dirty="0" err="1"/>
            <a:t>model</a:t>
          </a:r>
          <a:r>
            <a:rPr lang="de-DE" sz="1200" kern="1200" dirty="0"/>
            <a:t>.</a:t>
          </a:r>
        </a:p>
      </dsp:txBody>
      <dsp:txXfrm>
        <a:off x="2556801" y="2414538"/>
        <a:ext cx="2077123" cy="1246274"/>
      </dsp:txXfrm>
    </dsp:sp>
    <dsp:sp modelId="{5C985BB8-A3AD-4748-AC67-26EDD2DC79ED}">
      <dsp:nvSpPr>
        <dsp:cNvPr id="0" name=""/>
        <dsp:cNvSpPr/>
      </dsp:nvSpPr>
      <dsp:spPr>
        <a:xfrm>
          <a:off x="7186987" y="2991955"/>
          <a:ext cx="447138" cy="91440"/>
        </a:xfrm>
        <a:custGeom>
          <a:avLst/>
          <a:gdLst/>
          <a:ahLst/>
          <a:cxnLst/>
          <a:rect l="0" t="0" r="0" b="0"/>
          <a:pathLst>
            <a:path>
              <a:moveTo>
                <a:pt x="0" y="45720"/>
              </a:moveTo>
              <a:lnTo>
                <a:pt x="44713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7398613" y="3035286"/>
        <a:ext cx="23886" cy="4777"/>
      </dsp:txXfrm>
    </dsp:sp>
    <dsp:sp modelId="{B8B21F19-3B11-45D6-AAF0-B279647299A1}">
      <dsp:nvSpPr>
        <dsp:cNvPr id="0" name=""/>
        <dsp:cNvSpPr/>
      </dsp:nvSpPr>
      <dsp:spPr>
        <a:xfrm>
          <a:off x="5111663" y="2414538"/>
          <a:ext cx="2077123" cy="12462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de-DE" sz="1200" kern="1200" dirty="0" err="1"/>
            <a:t>Confusion</a:t>
          </a:r>
          <a:r>
            <a:rPr lang="de-DE" sz="1200" kern="1200" dirty="0"/>
            <a:t> Matrix:</a:t>
          </a:r>
        </a:p>
        <a:p>
          <a:pPr marL="0" lvl="0" indent="0" algn="ctr" defTabSz="533400">
            <a:lnSpc>
              <a:spcPct val="90000"/>
            </a:lnSpc>
            <a:spcBef>
              <a:spcPct val="0"/>
            </a:spcBef>
            <a:spcAft>
              <a:spcPct val="35000"/>
            </a:spcAft>
            <a:buNone/>
          </a:pPr>
          <a:r>
            <a:rPr lang="de-DE" sz="1200" kern="1200" dirty="0"/>
            <a:t>Generate and </a:t>
          </a:r>
          <a:r>
            <a:rPr lang="de-DE" sz="1200" kern="1200" dirty="0" err="1"/>
            <a:t>examine</a:t>
          </a:r>
          <a:r>
            <a:rPr lang="de-DE" sz="1200" kern="1200" dirty="0"/>
            <a:t> </a:t>
          </a:r>
          <a:r>
            <a:rPr lang="de-DE" sz="1200" kern="1200" dirty="0" err="1"/>
            <a:t>the</a:t>
          </a:r>
          <a:r>
            <a:rPr lang="de-DE" sz="1200" kern="1200" dirty="0"/>
            <a:t> </a:t>
          </a:r>
          <a:r>
            <a:rPr lang="de-DE" sz="1200" kern="1200" dirty="0" err="1"/>
            <a:t>confusion</a:t>
          </a:r>
          <a:r>
            <a:rPr lang="de-DE" sz="1200" kern="1200" dirty="0"/>
            <a:t> </a:t>
          </a:r>
          <a:r>
            <a:rPr lang="de-DE" sz="1200" kern="1200" dirty="0" err="1"/>
            <a:t>matrix</a:t>
          </a:r>
          <a:r>
            <a:rPr lang="de-DE" sz="1200" kern="1200" dirty="0"/>
            <a:t> </a:t>
          </a:r>
          <a:r>
            <a:rPr lang="de-DE" sz="1200" kern="1200" dirty="0" err="1"/>
            <a:t>for</a:t>
          </a:r>
          <a:r>
            <a:rPr lang="de-DE" sz="1200" kern="1200" dirty="0"/>
            <a:t> all </a:t>
          </a:r>
          <a:r>
            <a:rPr lang="de-DE" sz="1200" kern="1200" dirty="0" err="1"/>
            <a:t>models</a:t>
          </a:r>
          <a:r>
            <a:rPr lang="de-DE" sz="1200" kern="1200" dirty="0"/>
            <a:t> </a:t>
          </a:r>
          <a:r>
            <a:rPr lang="de-DE" sz="1200" kern="1200" dirty="0" err="1"/>
            <a:t>to</a:t>
          </a:r>
          <a:r>
            <a:rPr lang="de-DE" sz="1200" kern="1200" dirty="0"/>
            <a:t> </a:t>
          </a:r>
          <a:r>
            <a:rPr lang="de-DE" sz="1200" kern="1200" dirty="0" err="1"/>
            <a:t>assess</a:t>
          </a:r>
          <a:r>
            <a:rPr lang="de-DE" sz="1200" kern="1200" dirty="0"/>
            <a:t> </a:t>
          </a:r>
          <a:r>
            <a:rPr lang="de-DE" sz="1200" kern="1200" dirty="0" err="1"/>
            <a:t>performance</a:t>
          </a:r>
          <a:endParaRPr lang="de-DE" sz="1200" kern="1200" dirty="0"/>
        </a:p>
      </dsp:txBody>
      <dsp:txXfrm>
        <a:off x="5111663" y="2414538"/>
        <a:ext cx="2077123" cy="1246274"/>
      </dsp:txXfrm>
    </dsp:sp>
    <dsp:sp modelId="{6DC7C14E-87C5-42CF-8BF1-0208BEE3B883}">
      <dsp:nvSpPr>
        <dsp:cNvPr id="0" name=""/>
        <dsp:cNvSpPr/>
      </dsp:nvSpPr>
      <dsp:spPr>
        <a:xfrm>
          <a:off x="7666526" y="2414538"/>
          <a:ext cx="2077123" cy="12462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de-DE" sz="1200" kern="1200" dirty="0" err="1"/>
            <a:t>Comparing</a:t>
          </a:r>
          <a:r>
            <a:rPr lang="de-DE" sz="1200" kern="1200" dirty="0"/>
            <a:t> </a:t>
          </a:r>
          <a:r>
            <a:rPr lang="de-DE" sz="1200" kern="1200" dirty="0" err="1"/>
            <a:t>Metrics</a:t>
          </a:r>
          <a:r>
            <a:rPr lang="de-DE" sz="1200" kern="1200" dirty="0"/>
            <a:t>:</a:t>
          </a:r>
        </a:p>
        <a:p>
          <a:pPr marL="0" lvl="0" indent="0" algn="ctr" defTabSz="533400">
            <a:lnSpc>
              <a:spcPct val="90000"/>
            </a:lnSpc>
            <a:spcBef>
              <a:spcPct val="0"/>
            </a:spcBef>
            <a:spcAft>
              <a:spcPct val="35000"/>
            </a:spcAft>
            <a:buNone/>
          </a:pPr>
          <a:r>
            <a:rPr lang="de-DE" sz="1200" kern="1200" dirty="0" err="1"/>
            <a:t>Identify</a:t>
          </a:r>
          <a:r>
            <a:rPr lang="de-DE" sz="1200" kern="1200" dirty="0"/>
            <a:t> </a:t>
          </a:r>
          <a:r>
            <a:rPr lang="de-DE" sz="1200" kern="1200" dirty="0" err="1"/>
            <a:t>the</a:t>
          </a:r>
          <a:r>
            <a:rPr lang="de-DE" sz="1200" kern="1200" dirty="0"/>
            <a:t> best-</a:t>
          </a:r>
          <a:r>
            <a:rPr lang="de-DE" sz="1200" kern="1200" dirty="0" err="1"/>
            <a:t>performing</a:t>
          </a:r>
          <a:r>
            <a:rPr lang="de-DE" sz="1200" kern="1200" dirty="0"/>
            <a:t> </a:t>
          </a:r>
          <a:r>
            <a:rPr lang="de-DE" sz="1200" kern="1200" dirty="0" err="1"/>
            <a:t>method</a:t>
          </a:r>
          <a:r>
            <a:rPr lang="de-DE" sz="1200" kern="1200" dirty="0"/>
            <a:t> </a:t>
          </a:r>
          <a:r>
            <a:rPr lang="de-DE" sz="1200" kern="1200" dirty="0" err="1"/>
            <a:t>by</a:t>
          </a:r>
          <a:r>
            <a:rPr lang="de-DE" sz="1200" kern="1200" dirty="0"/>
            <a:t> </a:t>
          </a:r>
          <a:r>
            <a:rPr lang="de-DE" sz="1200" kern="1200" dirty="0" err="1"/>
            <a:t>analyzing</a:t>
          </a:r>
          <a:r>
            <a:rPr lang="de-DE" sz="1200" kern="1200" dirty="0"/>
            <a:t> </a:t>
          </a:r>
          <a:r>
            <a:rPr lang="de-DE" sz="1200" kern="1200" dirty="0" err="1"/>
            <a:t>the</a:t>
          </a:r>
          <a:r>
            <a:rPr lang="de-DE" sz="1200" kern="1200" dirty="0"/>
            <a:t> „</a:t>
          </a:r>
          <a:r>
            <a:rPr lang="de-DE" sz="1200" kern="1200" dirty="0" err="1"/>
            <a:t>Jaccad_score</a:t>
          </a:r>
          <a:r>
            <a:rPr lang="de-DE" sz="1200" kern="1200" dirty="0"/>
            <a:t>“ and „F1-Score“ </a:t>
          </a:r>
          <a:r>
            <a:rPr lang="de-DE" sz="1200" kern="1200" dirty="0" err="1"/>
            <a:t>metrics</a:t>
          </a:r>
          <a:r>
            <a:rPr lang="de-DE" sz="1200" kern="1200" dirty="0"/>
            <a:t>.</a:t>
          </a:r>
        </a:p>
      </dsp:txBody>
      <dsp:txXfrm>
        <a:off x="7666526" y="2414538"/>
        <a:ext cx="2077123" cy="124627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18778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228051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6422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NicolaiLindner/pythonexercises/blob/main/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colaiLindner/pythonexercises/blob/main/EDA%20with%20Data%20Visualization(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NicolaiLindner/pythonexercises/blob/main/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colaiLindner/pythonexercises/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colaiLindner/pythonexercises/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NicolaiLindner/pythonexercises/blob/main/Machine%20Learning%20Prediction(1).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NicolaiLindner/pythonexercises/blob/main/Data%20Collection%20API.ipynb"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NicolaiLindner/pythonexercises/blob/main/Data%20Collection%20with%20Web%20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Nicolai Lindner</a:t>
            </a:r>
          </a:p>
          <a:p>
            <a:r>
              <a:rPr lang="en-US" dirty="0">
                <a:solidFill>
                  <a:schemeClr val="bg2"/>
                </a:solidFill>
                <a:latin typeface="Abadi" panose="020B0604020104020204" pitchFamily="34" charset="0"/>
                <a:ea typeface="SF Pro" pitchFamily="2" charset="0"/>
                <a:cs typeface="SF Pro" pitchFamily="2" charset="0"/>
              </a:rPr>
              <a:t>26.08.2024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1600" dirty="0"/>
              <a:t>The dataset contains various scenarios where a rocket booster either successfully or unsuccessfully landed. The outcomes are categorized as follows:</a:t>
            </a:r>
          </a:p>
          <a:p>
            <a:r>
              <a:rPr lang="en-US" sz="1600" dirty="0"/>
              <a:t>    True Ocean: The booster successfully landed in a specific ocean region.</a:t>
            </a:r>
          </a:p>
          <a:p>
            <a:r>
              <a:rPr lang="en-US" sz="1600" dirty="0"/>
              <a:t>    False Ocean: The booster attempted but failed to land in the ocean.</a:t>
            </a:r>
          </a:p>
          <a:p>
            <a:r>
              <a:rPr lang="en-US" sz="1600" dirty="0"/>
              <a:t>    True RTLS (Return to Launch Site): The booster successfully landed on a ground pad.</a:t>
            </a:r>
          </a:p>
          <a:p>
            <a:r>
              <a:rPr lang="en-US" sz="1600" dirty="0"/>
              <a:t>    False RTLS: The booster failed to land on a ground pad.</a:t>
            </a:r>
          </a:p>
          <a:p>
            <a:r>
              <a:rPr lang="en-US" sz="1600" dirty="0"/>
              <a:t>    True ASDS (Autonomous Spaceport Drone Ship): The booster successfully landed on a drone ship.</a:t>
            </a:r>
          </a:p>
          <a:p>
            <a:r>
              <a:rPr lang="en-US" sz="1600" dirty="0"/>
              <a:t>    False ASDS: The booster attempted but failed to land on a drone ship.</a:t>
            </a:r>
          </a:p>
          <a:p>
            <a:pPr marL="0" indent="0">
              <a:buNone/>
            </a:pPr>
            <a:r>
              <a:rPr lang="en-US" sz="1600" dirty="0"/>
              <a:t>These outcomes are converted into training labels: "1" for successful landings and "0" for unsuccessful ones.</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D1418750-E5D1-1AF5-560D-A4E87D862D6E}"/>
              </a:ext>
            </a:extLst>
          </p:cNvPr>
          <p:cNvGraphicFramePr/>
          <p:nvPr>
            <p:extLst>
              <p:ext uri="{D42A27DB-BD31-4B8C-83A1-F6EECF244321}">
                <p14:modId xmlns:p14="http://schemas.microsoft.com/office/powerpoint/2010/main" val="623760408"/>
              </p:ext>
            </p:extLst>
          </p:nvPr>
        </p:nvGraphicFramePr>
        <p:xfrm>
          <a:off x="453251" y="2352312"/>
          <a:ext cx="10832360" cy="6543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B9E8748-5D5A-3C3E-2846-C43EC7D1889F}"/>
              </a:ext>
            </a:extLst>
          </p:cNvPr>
          <p:cNvSpPr txBox="1"/>
          <p:nvPr/>
        </p:nvSpPr>
        <p:spPr>
          <a:xfrm>
            <a:off x="0" y="6597971"/>
            <a:ext cx="9213326" cy="261610"/>
          </a:xfrm>
          <a:prstGeom prst="rect">
            <a:avLst/>
          </a:prstGeom>
          <a:noFill/>
        </p:spPr>
        <p:txBody>
          <a:bodyPr wrap="square">
            <a:spAutoFit/>
          </a:bodyPr>
          <a:lstStyle/>
          <a:p>
            <a:r>
              <a:rPr lang="de-DE" sz="1100" dirty="0">
                <a:hlinkClick r:id="rId8"/>
              </a:rPr>
              <a:t>https://github.com/NicolaiLindner/pythonexercises/blob/main/Data%20Wrangling.ipynb</a:t>
            </a:r>
            <a:endParaRPr lang="de-DE" sz="11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1800" b="1" dirty="0"/>
              <a:t>Charts Plotted:</a:t>
            </a:r>
            <a:endParaRPr lang="en-US" sz="1800" dirty="0"/>
          </a:p>
          <a:p>
            <a:pPr>
              <a:buFont typeface="Arial" panose="020B0604020202020204" pitchFamily="34" charset="0"/>
              <a:buChar char="•"/>
            </a:pPr>
            <a:r>
              <a:rPr lang="en-US" sz="1800" dirty="0"/>
              <a:t>Various relationships were analyzed, including flight number versus payload mass, flight number versus launch site, payload mass versus launch site, orbit type versus success rate, flight number versus orbit type, payload mass versus orbit type, and yearly trends in success rates.</a:t>
            </a:r>
          </a:p>
          <a:p>
            <a:pPr marL="0" indent="0">
              <a:buNone/>
            </a:pPr>
            <a:endParaRPr lang="en-US" sz="1800" dirty="0"/>
          </a:p>
          <a:p>
            <a:pPr marL="0" indent="0">
              <a:buNone/>
            </a:pPr>
            <a:r>
              <a:rPr lang="en-US" sz="1800" b="1" dirty="0"/>
              <a:t>Chart Types and Their Purpose:</a:t>
            </a:r>
            <a:endParaRPr lang="en-US" sz="1800" dirty="0"/>
          </a:p>
          <a:p>
            <a:pPr>
              <a:buFont typeface="Arial" panose="020B0604020202020204" pitchFamily="34" charset="0"/>
              <a:buChar char="•"/>
            </a:pPr>
            <a:r>
              <a:rPr lang="en-US" sz="1800" b="1" dirty="0"/>
              <a:t>Scatter Plots:</a:t>
            </a:r>
            <a:r>
              <a:rPr lang="en-US" sz="1800" dirty="0"/>
              <a:t> Used to explore the relationships between different variables. These plots help determine if there’s a correlation that could be leveraged in a machine learning model.</a:t>
            </a:r>
          </a:p>
          <a:p>
            <a:pPr>
              <a:buFont typeface="Arial" panose="020B0604020202020204" pitchFamily="34" charset="0"/>
              <a:buChar char="•"/>
            </a:pPr>
            <a:r>
              <a:rPr lang="en-US" sz="1800" b="1" dirty="0"/>
              <a:t>Bar Charts:</a:t>
            </a:r>
            <a:r>
              <a:rPr lang="en-US" sz="1800" dirty="0"/>
              <a:t> Focus on comparing different categories, illustrating the relationships between specific groups and a measured outcome.</a:t>
            </a:r>
          </a:p>
          <a:p>
            <a:pPr>
              <a:buFont typeface="Arial" panose="020B0604020202020204" pitchFamily="34" charset="0"/>
              <a:buChar char="•"/>
            </a:pPr>
            <a:r>
              <a:rPr lang="en-US" sz="1800" b="1" dirty="0"/>
              <a:t>Line Charts:</a:t>
            </a:r>
            <a:r>
              <a:rPr lang="en-US" sz="1800" dirty="0"/>
              <a:t> Employed to observe trends over time, particularly in time series data, helping to visualize how success rates or other variables evolve.</a:t>
            </a:r>
          </a:p>
          <a:p>
            <a:pPr marL="0" indent="0">
              <a:buNone/>
            </a:pP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EE9C9A14-CF38-A81F-46FE-1AB9970B22AB}"/>
              </a:ext>
            </a:extLst>
          </p:cNvPr>
          <p:cNvSpPr txBox="1"/>
          <p:nvPr/>
        </p:nvSpPr>
        <p:spPr>
          <a:xfrm>
            <a:off x="0" y="6597971"/>
            <a:ext cx="9213326" cy="261610"/>
          </a:xfrm>
          <a:prstGeom prst="rect">
            <a:avLst/>
          </a:prstGeom>
          <a:noFill/>
        </p:spPr>
        <p:txBody>
          <a:bodyPr wrap="square">
            <a:spAutoFit/>
          </a:bodyPr>
          <a:lstStyle/>
          <a:p>
            <a:r>
              <a:rPr lang="de-DE" sz="1100" dirty="0">
                <a:hlinkClick r:id="rId3"/>
              </a:rPr>
              <a:t>https://github.com/NicolaiLindner/pythonexercises/blob/main/EDA%20with%20Data%20Visualization(1).ipynb</a:t>
            </a:r>
            <a:endParaRPr lang="de-DE" sz="11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1600" b="1" dirty="0"/>
              <a:t>Performed SQL Queries:</a:t>
            </a:r>
            <a:endParaRPr lang="en-US" sz="1600" dirty="0"/>
          </a:p>
          <a:p>
            <a:pPr>
              <a:buFont typeface="Arial" panose="020B0604020202020204" pitchFamily="34" charset="0"/>
              <a:buChar char="•"/>
            </a:pPr>
            <a:r>
              <a:rPr lang="en-US" sz="1600" dirty="0"/>
              <a:t>Displayed the unique launch site names involved in space missions.</a:t>
            </a:r>
          </a:p>
          <a:p>
            <a:pPr>
              <a:buFont typeface="Arial" panose="020B0604020202020204" pitchFamily="34" charset="0"/>
              <a:buChar char="•"/>
            </a:pPr>
            <a:r>
              <a:rPr lang="en-US" sz="1600" dirty="0"/>
              <a:t>Retrieved five records where launch sites start with the string "CCA."</a:t>
            </a:r>
          </a:p>
          <a:p>
            <a:pPr>
              <a:buFont typeface="Arial" panose="020B0604020202020204" pitchFamily="34" charset="0"/>
              <a:buChar char="•"/>
            </a:pPr>
            <a:r>
              <a:rPr lang="en-US" sz="1600" dirty="0"/>
              <a:t>Calculated the total payload mass carried by boosters launched by NASA (CRS).</a:t>
            </a:r>
          </a:p>
          <a:p>
            <a:pPr>
              <a:buFont typeface="Arial" panose="020B0604020202020204" pitchFamily="34" charset="0"/>
              <a:buChar char="•"/>
            </a:pPr>
            <a:r>
              <a:rPr lang="en-US" sz="1600" dirty="0"/>
              <a:t>Computed the average payload mass carried by the booster version F9 v1.1.</a:t>
            </a:r>
          </a:p>
          <a:p>
            <a:pPr>
              <a:buFont typeface="Arial" panose="020B0604020202020204" pitchFamily="34" charset="0"/>
              <a:buChar char="•"/>
            </a:pPr>
            <a:r>
              <a:rPr lang="en-US" sz="1600" dirty="0"/>
              <a:t>Identified the date of the first successful ground pad landing.</a:t>
            </a:r>
          </a:p>
          <a:p>
            <a:pPr>
              <a:buFont typeface="Arial" panose="020B0604020202020204" pitchFamily="34" charset="0"/>
              <a:buChar char="•"/>
            </a:pPr>
            <a:r>
              <a:rPr lang="en-US" sz="1600" dirty="0"/>
              <a:t>Listed the boosters that successfully landed on a drone ship and carried a payload mass between 4000 and 6000.</a:t>
            </a:r>
          </a:p>
          <a:p>
            <a:pPr>
              <a:buFont typeface="Arial" panose="020B0604020202020204" pitchFamily="34" charset="0"/>
              <a:buChar char="•"/>
            </a:pPr>
            <a:r>
              <a:rPr lang="en-US" sz="1600" dirty="0"/>
              <a:t>Tallied the total number of successful and failed mission outcomes.</a:t>
            </a:r>
          </a:p>
          <a:p>
            <a:pPr>
              <a:buFont typeface="Arial" panose="020B0604020202020204" pitchFamily="34" charset="0"/>
              <a:buChar char="•"/>
            </a:pPr>
            <a:r>
              <a:rPr lang="en-US" sz="1600" dirty="0"/>
              <a:t>Listed the booster versions that carried the maximum payload mass.</a:t>
            </a:r>
          </a:p>
          <a:p>
            <a:pPr>
              <a:buFont typeface="Arial" panose="020B0604020202020204" pitchFamily="34" charset="0"/>
              <a:buChar char="•"/>
            </a:pPr>
            <a:r>
              <a:rPr lang="en-US" sz="1600" dirty="0"/>
              <a:t>Identified failed landing outcomes on drone ships, along with their booster versions and launch site names, specifically for the months in the year 2015.</a:t>
            </a:r>
          </a:p>
          <a:p>
            <a:pPr>
              <a:buFont typeface="Arial" panose="020B0604020202020204" pitchFamily="34" charset="0"/>
              <a:buChar char="•"/>
            </a:pPr>
            <a:r>
              <a:rPr lang="en-US" sz="1600" dirty="0"/>
              <a:t>Ranked landing outcomes (such as failures on drone ships and successes on ground pads) between June 4, 2010, and March 20, 2017, in descending order.</a:t>
            </a:r>
          </a:p>
          <a:p>
            <a:pPr marL="0" indent="0">
              <a:buNone/>
            </a:pPr>
            <a:endParaRPr lang="en-US" sz="1600" dirty="0"/>
          </a:p>
          <a:p>
            <a:endParaRPr lang="en-US" sz="1600" dirty="0"/>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2EDB889E-6C45-5087-9575-E3B6C64D9DE1}"/>
              </a:ext>
            </a:extLst>
          </p:cNvPr>
          <p:cNvSpPr txBox="1"/>
          <p:nvPr/>
        </p:nvSpPr>
        <p:spPr>
          <a:xfrm>
            <a:off x="0" y="6597971"/>
            <a:ext cx="9213326" cy="261610"/>
          </a:xfrm>
          <a:prstGeom prst="rect">
            <a:avLst/>
          </a:prstGeom>
          <a:noFill/>
        </p:spPr>
        <p:txBody>
          <a:bodyPr wrap="square">
            <a:spAutoFit/>
          </a:bodyPr>
          <a:lstStyle/>
          <a:p>
            <a:r>
              <a:rPr lang="de-DE" sz="1100" dirty="0">
                <a:hlinkClick r:id="rId4"/>
              </a:rPr>
              <a:t>https://github.com/NicolaiLindner/pythonexercises/blob/main/EDA%20with%20SQL.ipynb</a:t>
            </a:r>
            <a:endParaRPr lang="de-DE" sz="11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sz="1800" b="1" dirty="0"/>
              <a:t>Markers of All Launch Sites:</a:t>
            </a:r>
            <a:endParaRPr lang="en-US" sz="1800" dirty="0"/>
          </a:p>
          <a:p>
            <a:pPr>
              <a:buFont typeface="Arial" panose="020B0604020202020204" pitchFamily="34" charset="0"/>
              <a:buChar char="•"/>
            </a:pPr>
            <a:r>
              <a:rPr lang="en-US" sz="1800" dirty="0"/>
              <a:t>Added a marker with a circle, popup label, and text label at NASA Johnson Space Center, using its latitude and longitude as the starting point.</a:t>
            </a:r>
          </a:p>
          <a:p>
            <a:pPr>
              <a:buFont typeface="Arial" panose="020B0604020202020204" pitchFamily="34" charset="0"/>
              <a:buChar char="•"/>
            </a:pPr>
            <a:r>
              <a:rPr lang="en-US" sz="1800" dirty="0"/>
              <a:t>Placed markers with circles, popup labels, and text labels for all launch sites, showing their geographical locations and proximity to the Equator and coastlines.</a:t>
            </a:r>
          </a:p>
          <a:p>
            <a:pPr marL="0" indent="0">
              <a:buNone/>
            </a:pPr>
            <a:r>
              <a:rPr lang="en-US" sz="1800" b="1" dirty="0"/>
              <a:t>Colored Markers for Launch Outcomes at Each Site:</a:t>
            </a:r>
            <a:endParaRPr lang="en-US" sz="1800" dirty="0"/>
          </a:p>
          <a:p>
            <a:pPr>
              <a:buFont typeface="Arial" panose="020B0604020202020204" pitchFamily="34" charset="0"/>
              <a:buChar char="•"/>
            </a:pPr>
            <a:r>
              <a:rPr lang="en-US" sz="1800" dirty="0"/>
              <a:t>Included colored markers to indicate the success (green) and failure (red) of launches, using marker clusters to highlight which launch sites have higher success rates.</a:t>
            </a:r>
          </a:p>
          <a:p>
            <a:pPr marL="0" indent="0">
              <a:buNone/>
            </a:pPr>
            <a:r>
              <a:rPr lang="en-US" sz="1800" b="1" dirty="0"/>
              <a:t>Distances Between Launch Sites and Proximities:</a:t>
            </a:r>
            <a:endParaRPr lang="en-US" sz="1800" dirty="0"/>
          </a:p>
          <a:p>
            <a:pPr>
              <a:buFont typeface="Arial" panose="020B0604020202020204" pitchFamily="34" charset="0"/>
              <a:buChar char="•"/>
            </a:pPr>
            <a:r>
              <a:rPr lang="en-US" sz="1800" dirty="0"/>
              <a:t>Added colored lines to depict distances between launch sites (e.g., KSC LC-39A) and nearby features like railways, highways, coastlines, and the nearest city.</a:t>
            </a:r>
          </a:p>
          <a:p>
            <a:pPr marL="0" indent="0">
              <a:buNone/>
            </a:pPr>
            <a:endParaRPr lang="en-US" sz="1800" dirty="0"/>
          </a:p>
          <a:p>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9154F5FC-5F15-7BCD-0CC5-0FB24436E6DD}"/>
              </a:ext>
            </a:extLst>
          </p:cNvPr>
          <p:cNvSpPr txBox="1"/>
          <p:nvPr/>
        </p:nvSpPr>
        <p:spPr>
          <a:xfrm>
            <a:off x="0" y="6597971"/>
            <a:ext cx="9213326" cy="261610"/>
          </a:xfrm>
          <a:prstGeom prst="rect">
            <a:avLst/>
          </a:prstGeom>
          <a:noFill/>
        </p:spPr>
        <p:txBody>
          <a:bodyPr wrap="square">
            <a:spAutoFit/>
          </a:bodyPr>
          <a:lstStyle/>
          <a:p>
            <a:r>
              <a:rPr lang="de-DE" sz="1100" dirty="0">
                <a:hlinkClick r:id="rId3"/>
              </a:rPr>
              <a:t>https://github.com/NicolaiLindner/pythonexercises/blob/main/Interactive%20Visual%20Analytics%20with%20Folium%20lab.ipynb</a:t>
            </a:r>
            <a:endParaRPr lang="de-DE" sz="11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1600" b="1" dirty="0"/>
              <a:t>Launch Sites Dropdown List:</a:t>
            </a:r>
            <a:endParaRPr lang="en-US" sz="1600" dirty="0"/>
          </a:p>
          <a:p>
            <a:pPr>
              <a:buFont typeface="Arial" panose="020B0604020202020204" pitchFamily="34" charset="0"/>
              <a:buChar char="•"/>
            </a:pPr>
            <a:r>
              <a:rPr lang="en-US" sz="1600" dirty="0"/>
              <a:t>Added a dropdown list to allow users to select a specific launch site.</a:t>
            </a:r>
          </a:p>
          <a:p>
            <a:pPr marL="0" indent="0">
              <a:buNone/>
            </a:pPr>
            <a:r>
              <a:rPr lang="en-US" sz="1600" b="1" dirty="0"/>
              <a:t>Pie Chart Showing Success Launches (All Sites/Certain Site):</a:t>
            </a:r>
            <a:endParaRPr lang="en-US" sz="1600" dirty="0"/>
          </a:p>
          <a:p>
            <a:pPr>
              <a:buFont typeface="Arial" panose="020B0604020202020204" pitchFamily="34" charset="0"/>
              <a:buChar char="•"/>
            </a:pPr>
            <a:r>
              <a:rPr lang="en-US" sz="1600" dirty="0"/>
              <a:t>Included a pie chart to display the total number of successful launches across all sites. When a specific launch site is selected, the chart shows a comparison of success versus failure counts for that site.</a:t>
            </a:r>
          </a:p>
          <a:p>
            <a:pPr marL="0" indent="0">
              <a:buNone/>
            </a:pPr>
            <a:r>
              <a:rPr lang="en-US" sz="1600" b="1" dirty="0"/>
              <a:t>Slider for Payload Mass Range:</a:t>
            </a:r>
            <a:endParaRPr lang="en-US" sz="1600" dirty="0"/>
          </a:p>
          <a:p>
            <a:pPr>
              <a:buFont typeface="Arial" panose="020B0604020202020204" pitchFamily="34" charset="0"/>
              <a:buChar char="•"/>
            </a:pPr>
            <a:r>
              <a:rPr lang="en-US" sz="1600" dirty="0"/>
              <a:t>Added a slider control to enable users to select a specific range of payload mass.</a:t>
            </a:r>
          </a:p>
          <a:p>
            <a:pPr marL="0" indent="0">
              <a:buNone/>
            </a:pPr>
            <a:r>
              <a:rPr lang="en-US" sz="1600" b="1" dirty="0"/>
              <a:t>Scatter Chart of Payload Mass vs. Success Rate for Different Booster Versions:</a:t>
            </a:r>
            <a:endParaRPr lang="en-US" sz="1600" dirty="0"/>
          </a:p>
          <a:p>
            <a:pPr>
              <a:buFont typeface="Arial" panose="020B0604020202020204" pitchFamily="34" charset="0"/>
              <a:buChar char="•"/>
            </a:pPr>
            <a:r>
              <a:rPr lang="en-US" sz="1600" dirty="0"/>
              <a:t>Introduced a scatter chart to visualize the correlation between payload mass and launch success rates, differentiated by booster versions.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142F8A8D-1A86-A22F-5C65-2065176DA419}"/>
              </a:ext>
            </a:extLst>
          </p:cNvPr>
          <p:cNvSpPr txBox="1"/>
          <p:nvPr/>
        </p:nvSpPr>
        <p:spPr>
          <a:xfrm>
            <a:off x="0" y="6597971"/>
            <a:ext cx="9213326" cy="261610"/>
          </a:xfrm>
          <a:prstGeom prst="rect">
            <a:avLst/>
          </a:prstGeom>
          <a:noFill/>
        </p:spPr>
        <p:txBody>
          <a:bodyPr wrap="square">
            <a:spAutoFit/>
          </a:bodyPr>
          <a:lstStyle/>
          <a:p>
            <a:r>
              <a:rPr lang="de-DE" sz="1100" dirty="0">
                <a:hlinkClick r:id="rId3"/>
              </a:rPr>
              <a:t>https://github.com/NicolaiLindner/pythonexercises/blob/main/spacex_dash_app.py</a:t>
            </a:r>
            <a:endParaRPr lang="de-DE" sz="11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2" name="Content Placeholder 1">
            <a:extLst>
              <a:ext uri="{FF2B5EF4-FFF2-40B4-BE49-F238E27FC236}">
                <a16:creationId xmlns:a16="http://schemas.microsoft.com/office/drawing/2014/main" id="{7A373951-AB83-2621-AC89-09EDDDD5EBE4}"/>
              </a:ext>
            </a:extLst>
          </p:cNvPr>
          <p:cNvGraphicFramePr>
            <a:graphicFrameLocks noGrp="1"/>
          </p:cNvGraphicFramePr>
          <p:nvPr>
            <p:ph idx="4294967295"/>
            <p:extLst>
              <p:ext uri="{D42A27DB-BD31-4B8C-83A1-F6EECF244321}">
                <p14:modId xmlns:p14="http://schemas.microsoft.com/office/powerpoint/2010/main" val="2035484829"/>
              </p:ext>
            </p:extLst>
          </p:nvPr>
        </p:nvGraphicFramePr>
        <p:xfrm>
          <a:off x="1223205" y="1373401"/>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9A4B7E78-EE9D-0771-D9A2-3EC5B40A017E}"/>
              </a:ext>
            </a:extLst>
          </p:cNvPr>
          <p:cNvSpPr txBox="1"/>
          <p:nvPr/>
        </p:nvSpPr>
        <p:spPr>
          <a:xfrm>
            <a:off x="0" y="6597971"/>
            <a:ext cx="9213326" cy="261610"/>
          </a:xfrm>
          <a:prstGeom prst="rect">
            <a:avLst/>
          </a:prstGeom>
          <a:noFill/>
        </p:spPr>
        <p:txBody>
          <a:bodyPr wrap="square">
            <a:spAutoFit/>
          </a:bodyPr>
          <a:lstStyle/>
          <a:p>
            <a:r>
              <a:rPr lang="de-DE" sz="1100" dirty="0">
                <a:hlinkClick r:id="rId8"/>
              </a:rPr>
              <a:t>https://github.com/NicolaiLindner/pythonexercises/blob/main/Machine%20Learning%20Prediction(1).ipynb</a:t>
            </a:r>
            <a:endParaRPr lang="de-DE" sz="11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 name="Picture 8">
            <a:extLst>
              <a:ext uri="{FF2B5EF4-FFF2-40B4-BE49-F238E27FC236}">
                <a16:creationId xmlns:a16="http://schemas.microsoft.com/office/drawing/2014/main" id="{07CF9F6D-398C-6CF2-A5A2-4397077C3BD9}"/>
              </a:ext>
            </a:extLst>
          </p:cNvPr>
          <p:cNvPicPr>
            <a:picLocks noChangeAspect="1"/>
          </p:cNvPicPr>
          <p:nvPr/>
        </p:nvPicPr>
        <p:blipFill>
          <a:blip r:embed="rId3"/>
          <a:stretch>
            <a:fillRect/>
          </a:stretch>
        </p:blipFill>
        <p:spPr>
          <a:xfrm>
            <a:off x="770011" y="1348898"/>
            <a:ext cx="9296400" cy="1910807"/>
          </a:xfrm>
          <a:prstGeom prst="rect">
            <a:avLst/>
          </a:prstGeom>
        </p:spPr>
      </p:pic>
      <p:sp>
        <p:nvSpPr>
          <p:cNvPr id="10" name="TextBox 9">
            <a:extLst>
              <a:ext uri="{FF2B5EF4-FFF2-40B4-BE49-F238E27FC236}">
                <a16:creationId xmlns:a16="http://schemas.microsoft.com/office/drawing/2014/main" id="{E4CA402B-4F1C-7D66-BF3A-C28FB9D0B66C}"/>
              </a:ext>
            </a:extLst>
          </p:cNvPr>
          <p:cNvSpPr txBox="1"/>
          <p:nvPr/>
        </p:nvSpPr>
        <p:spPr>
          <a:xfrm>
            <a:off x="640080" y="3259705"/>
            <a:ext cx="10911840" cy="2862322"/>
          </a:xfrm>
          <a:prstGeom prst="rect">
            <a:avLst/>
          </a:prstGeom>
          <a:noFill/>
        </p:spPr>
        <p:txBody>
          <a:bodyPr wrap="square" rtlCol="0">
            <a:spAutoFit/>
          </a:bodyPr>
          <a:lstStyle/>
          <a:p>
            <a:r>
              <a:rPr lang="en-US" sz="1200" b="1" dirty="0"/>
              <a:t>Observations from the Scatter Plot:</a:t>
            </a:r>
          </a:p>
          <a:p>
            <a:endParaRPr lang="en-US" sz="1200" dirty="0"/>
          </a:p>
          <a:p>
            <a:r>
              <a:rPr lang="en-US" sz="1200" b="1" dirty="0"/>
              <a:t>Early Flights and Success Rates:</a:t>
            </a:r>
            <a:endParaRPr lang="en-US" sz="1200" dirty="0"/>
          </a:p>
          <a:p>
            <a:pPr marL="628650" lvl="1" indent="-171450">
              <a:buFont typeface="Arial" panose="020B0604020202020204" pitchFamily="34" charset="0"/>
              <a:buChar char="•"/>
            </a:pPr>
            <a:r>
              <a:rPr lang="en-US" sz="1200" dirty="0"/>
              <a:t>The plot shows that the earliest flights across all launch sites predominantly resulted in failure (marked by blue dots). As the flight numbers increase, indicating later missions, the success rate improves significantly (marked by orange dots). This trend suggests that experience and iterative improvements contributed to higher success rates over time.</a:t>
            </a:r>
          </a:p>
          <a:p>
            <a:r>
              <a:rPr lang="en-US" sz="1200" b="1" dirty="0"/>
              <a:t>Launch Site Distribution:</a:t>
            </a:r>
            <a:endParaRPr lang="en-US" sz="1200" dirty="0"/>
          </a:p>
          <a:p>
            <a:pPr marL="628650" lvl="1" indent="-171450">
              <a:buFont typeface="Arial" panose="020B0604020202020204" pitchFamily="34" charset="0"/>
              <a:buChar char="•"/>
            </a:pPr>
            <a:r>
              <a:rPr lang="en-US" sz="1200" dirty="0"/>
              <a:t>The CCAFS SLC 40 site accounts for about half of the total launches, indicating it is a major hub for these missions. Despite the high number of launches, the success rate at this site is mixed, especially in the earlier missions.</a:t>
            </a:r>
          </a:p>
          <a:p>
            <a:r>
              <a:rPr lang="en-US" sz="1200" b="1" dirty="0"/>
              <a:t>Higher Success Rates at Specific Sites:</a:t>
            </a:r>
            <a:endParaRPr lang="en-US" sz="1200" dirty="0"/>
          </a:p>
          <a:p>
            <a:pPr marL="628650" lvl="1" indent="-171450">
              <a:buFont typeface="Arial" panose="020B0604020202020204" pitchFamily="34" charset="0"/>
              <a:buChar char="•"/>
            </a:pPr>
            <a:r>
              <a:rPr lang="en-US" sz="1200" dirty="0"/>
              <a:t>The VAFB SLC 4E and KSC LC 39A launch sites display higher success rates compared to CCAFS SLC 40. The scatter plot shows a higher concentration of orange dots (successful missions) at these sites, suggesting that these locations might have better infrastructure or conditions that contribute to successful launches.</a:t>
            </a:r>
          </a:p>
          <a:p>
            <a:r>
              <a:rPr lang="en-US" sz="1200" b="1" dirty="0"/>
              <a:t>Improvement Over Time:</a:t>
            </a:r>
            <a:endParaRPr lang="en-US" sz="1200" dirty="0"/>
          </a:p>
          <a:p>
            <a:pPr marL="628650" lvl="1" indent="-171450">
              <a:buFont typeface="Arial" panose="020B0604020202020204" pitchFamily="34" charset="0"/>
              <a:buChar char="•"/>
            </a:pPr>
            <a:r>
              <a:rPr lang="en-US" sz="1200" dirty="0"/>
              <a:t>The data implies that with each new launch, particularly at VAFB SLC 4E and KSC LC 39A, the likelihood of success has increased. This could be due to technological advancements, better launch procedures, or more optimized site conditions over time.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A1F03F81-A620-D759-A2CF-999D5D211377}"/>
              </a:ext>
            </a:extLst>
          </p:cNvPr>
          <p:cNvPicPr>
            <a:picLocks noChangeAspect="1"/>
          </p:cNvPicPr>
          <p:nvPr/>
        </p:nvPicPr>
        <p:blipFill>
          <a:blip r:embed="rId3"/>
          <a:stretch>
            <a:fillRect/>
          </a:stretch>
        </p:blipFill>
        <p:spPr>
          <a:xfrm>
            <a:off x="770011" y="1348898"/>
            <a:ext cx="9296400" cy="1910807"/>
          </a:xfrm>
          <a:prstGeom prst="rect">
            <a:avLst/>
          </a:prstGeom>
        </p:spPr>
      </p:pic>
      <p:pic>
        <p:nvPicPr>
          <p:cNvPr id="7" name="Picture 6">
            <a:extLst>
              <a:ext uri="{FF2B5EF4-FFF2-40B4-BE49-F238E27FC236}">
                <a16:creationId xmlns:a16="http://schemas.microsoft.com/office/drawing/2014/main" id="{48DA7EEC-BB91-5D97-2369-1B1F9335937C}"/>
              </a:ext>
            </a:extLst>
          </p:cNvPr>
          <p:cNvPicPr>
            <a:picLocks noChangeAspect="1"/>
          </p:cNvPicPr>
          <p:nvPr/>
        </p:nvPicPr>
        <p:blipFill>
          <a:blip r:embed="rId4"/>
          <a:stretch>
            <a:fillRect/>
          </a:stretch>
        </p:blipFill>
        <p:spPr>
          <a:xfrm>
            <a:off x="474133" y="1335142"/>
            <a:ext cx="11243733" cy="2186040"/>
          </a:xfrm>
          <a:prstGeom prst="rect">
            <a:avLst/>
          </a:prstGeom>
        </p:spPr>
      </p:pic>
      <p:sp>
        <p:nvSpPr>
          <p:cNvPr id="8" name="TextBox 7">
            <a:extLst>
              <a:ext uri="{FF2B5EF4-FFF2-40B4-BE49-F238E27FC236}">
                <a16:creationId xmlns:a16="http://schemas.microsoft.com/office/drawing/2014/main" id="{3224BF11-3518-E10B-967C-036EEB3B1DC7}"/>
              </a:ext>
            </a:extLst>
          </p:cNvPr>
          <p:cNvSpPr txBox="1"/>
          <p:nvPr/>
        </p:nvSpPr>
        <p:spPr>
          <a:xfrm>
            <a:off x="640079" y="3564889"/>
            <a:ext cx="10911840" cy="2462213"/>
          </a:xfrm>
          <a:prstGeom prst="rect">
            <a:avLst/>
          </a:prstGeom>
          <a:noFill/>
        </p:spPr>
        <p:txBody>
          <a:bodyPr wrap="square" rtlCol="0">
            <a:spAutoFit/>
          </a:bodyPr>
          <a:lstStyle/>
          <a:p>
            <a:r>
              <a:rPr lang="en-US" sz="1400" b="1" dirty="0"/>
              <a:t>Observations from the Scatter Plot:</a:t>
            </a:r>
          </a:p>
          <a:p>
            <a:endParaRPr lang="en-US" sz="1400" dirty="0"/>
          </a:p>
          <a:p>
            <a:r>
              <a:rPr lang="en-US" sz="1400" b="1" dirty="0"/>
              <a:t>Payload Mass and Success Rate:</a:t>
            </a:r>
            <a:endParaRPr lang="en-US" sz="1400" dirty="0"/>
          </a:p>
          <a:p>
            <a:pPr marL="742950" lvl="1" indent="-285750">
              <a:buFont typeface="Arial" panose="020B0604020202020204" pitchFamily="34" charset="0"/>
              <a:buChar char="•"/>
            </a:pPr>
            <a:r>
              <a:rPr lang="en-US" sz="1400" dirty="0"/>
              <a:t>Across all launch sites, there is a noticeable trend where higher payload masses are associated with a higher success rate. This is evident from the increased number of orange dots (indicating successful launches) as payload mass increases.</a:t>
            </a:r>
          </a:p>
          <a:p>
            <a:r>
              <a:rPr lang="en-US" sz="1400" b="1" dirty="0"/>
              <a:t>Success Rates for High Payload Masses:</a:t>
            </a:r>
            <a:endParaRPr lang="en-US" sz="1400" dirty="0"/>
          </a:p>
          <a:p>
            <a:pPr marL="742950" lvl="1" indent="-285750">
              <a:buFont typeface="Arial" panose="020B0604020202020204" pitchFamily="34" charset="0"/>
              <a:buChar char="•"/>
            </a:pPr>
            <a:r>
              <a:rPr lang="en-US" sz="1400" dirty="0"/>
              <a:t>Most launches carrying payloads over 7000 kg were successful, regardless of the launch site. This suggests that the systems are well-engineered to handle larger payloads effectively, possibly because of more rigorous checks and optimizations for high-stakes missions.</a:t>
            </a:r>
          </a:p>
          <a:p>
            <a:r>
              <a:rPr lang="en-US" sz="1400" b="1" dirty="0"/>
              <a:t>KSC LC 39A Performance:</a:t>
            </a:r>
            <a:endParaRPr lang="en-US" sz="1400" dirty="0"/>
          </a:p>
          <a:p>
            <a:pPr marL="742950" lvl="1" indent="-285750">
              <a:buFont typeface="Arial" panose="020B0604020202020204" pitchFamily="34" charset="0"/>
              <a:buChar char="•"/>
            </a:pPr>
            <a:r>
              <a:rPr lang="en-US" sz="1400" dirty="0"/>
              <a:t>The KSC LC 39A site shows a particularly strong performance with a 100% success rate for payloads under 5500 kg. This indicates that launches from this site are highly reliable, especially for lower to mid-range payload masses.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2EB0828-3263-52DF-D9B9-6F0ABACD454A}"/>
              </a:ext>
            </a:extLst>
          </p:cNvPr>
          <p:cNvPicPr>
            <a:picLocks noChangeAspect="1"/>
          </p:cNvPicPr>
          <p:nvPr/>
        </p:nvPicPr>
        <p:blipFill>
          <a:blip r:embed="rId3"/>
          <a:stretch>
            <a:fillRect/>
          </a:stretch>
        </p:blipFill>
        <p:spPr>
          <a:xfrm>
            <a:off x="6772398" y="1937173"/>
            <a:ext cx="4513213" cy="3847083"/>
          </a:xfrm>
          <a:prstGeom prst="rect">
            <a:avLst/>
          </a:prstGeom>
        </p:spPr>
      </p:pic>
      <p:sp>
        <p:nvSpPr>
          <p:cNvPr id="7" name="TextBox 6">
            <a:extLst>
              <a:ext uri="{FF2B5EF4-FFF2-40B4-BE49-F238E27FC236}">
                <a16:creationId xmlns:a16="http://schemas.microsoft.com/office/drawing/2014/main" id="{B4AE4970-8CD3-7124-140D-E55B17D9FE49}"/>
              </a:ext>
            </a:extLst>
          </p:cNvPr>
          <p:cNvSpPr txBox="1"/>
          <p:nvPr/>
        </p:nvSpPr>
        <p:spPr>
          <a:xfrm>
            <a:off x="770011" y="1408925"/>
            <a:ext cx="5488549" cy="4616648"/>
          </a:xfrm>
          <a:prstGeom prst="rect">
            <a:avLst/>
          </a:prstGeom>
          <a:noFill/>
        </p:spPr>
        <p:txBody>
          <a:bodyPr wrap="square" rtlCol="0">
            <a:spAutoFit/>
          </a:bodyPr>
          <a:lstStyle/>
          <a:p>
            <a:r>
              <a:rPr lang="en-US" sz="1400" b="1" dirty="0"/>
              <a:t>Success Rate by Orbit Type:</a:t>
            </a:r>
          </a:p>
          <a:p>
            <a:endParaRPr lang="en-US" sz="1400" dirty="0"/>
          </a:p>
          <a:p>
            <a:r>
              <a:rPr lang="en-US" sz="1400" b="1" dirty="0"/>
              <a:t>Orbits with a 100% Success Rate:</a:t>
            </a:r>
            <a:endParaRPr lang="en-US" sz="1400" dirty="0"/>
          </a:p>
          <a:p>
            <a:pPr marL="742950" lvl="1" indent="-285750">
              <a:buFont typeface="Arial" panose="020B0604020202020204" pitchFamily="34" charset="0"/>
              <a:buChar char="•"/>
            </a:pPr>
            <a:r>
              <a:rPr lang="en-US" sz="1400" b="1" dirty="0"/>
              <a:t>ES-L1, GEO, HEO, SSO:</a:t>
            </a:r>
            <a:r>
              <a:rPr lang="en-US" sz="1400" dirty="0"/>
              <a:t> These orbit types have achieved a perfect success rate in all recorded launches. This indicates a strong reliability in missions targeting these orbits, possibly due to optimized launch procedures, favorable conditions, or extensive experience with these types of missions.</a:t>
            </a:r>
          </a:p>
          <a:p>
            <a:r>
              <a:rPr lang="en-US" sz="1400" b="1" dirty="0"/>
              <a:t>Orbit with a 0% Success Rate:</a:t>
            </a:r>
            <a:endParaRPr lang="en-US" sz="1400" dirty="0"/>
          </a:p>
          <a:p>
            <a:pPr marL="742950" lvl="1" indent="-285750">
              <a:buFont typeface="Arial" panose="020B0604020202020204" pitchFamily="34" charset="0"/>
              <a:buChar char="•"/>
            </a:pPr>
            <a:r>
              <a:rPr lang="en-US" sz="1400" b="1" dirty="0"/>
              <a:t>SO (Solar Orbit):</a:t>
            </a:r>
            <a:r>
              <a:rPr lang="en-US" sz="1400" dirty="0"/>
              <a:t> Unfortunately, this orbit type has seen no successful launches in the dataset. This could point to the challenges and complexities involved in reaching or maintaining a solar orbit, requiring further investigation and improvement.</a:t>
            </a:r>
          </a:p>
          <a:p>
            <a:r>
              <a:rPr lang="en-US" sz="1400" b="1" dirty="0"/>
              <a:t>Orbits with a Success Rate Between 50% and 85%:</a:t>
            </a:r>
            <a:endParaRPr lang="en-US" sz="1400" dirty="0"/>
          </a:p>
          <a:p>
            <a:pPr marL="742950" lvl="1" indent="-285750">
              <a:buFont typeface="Arial" panose="020B0604020202020204" pitchFamily="34" charset="0"/>
              <a:buChar char="•"/>
            </a:pPr>
            <a:r>
              <a:rPr lang="en-US" sz="1400" b="1" dirty="0"/>
              <a:t>GTO, ISS, LEO, MEO, PO:</a:t>
            </a:r>
            <a:r>
              <a:rPr lang="en-US" sz="1400" dirty="0"/>
              <a:t> These orbits have varying success rates, indicating moderate reliability. The success rates suggest that while missions to these orbits are generally feasible, they still pose significant challenges, which may include technical difficulties, environmental factors, or the inherent risks associated with these specific orbital paths.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7AA6771-95C3-7A24-91F9-DAD79078E370}"/>
              </a:ext>
            </a:extLst>
          </p:cNvPr>
          <p:cNvPicPr>
            <a:picLocks noChangeAspect="1"/>
          </p:cNvPicPr>
          <p:nvPr/>
        </p:nvPicPr>
        <p:blipFill>
          <a:blip r:embed="rId3"/>
          <a:stretch>
            <a:fillRect/>
          </a:stretch>
        </p:blipFill>
        <p:spPr>
          <a:xfrm>
            <a:off x="1416315" y="1407233"/>
            <a:ext cx="9359369" cy="1899856"/>
          </a:xfrm>
          <a:prstGeom prst="rect">
            <a:avLst/>
          </a:prstGeom>
        </p:spPr>
      </p:pic>
      <p:sp>
        <p:nvSpPr>
          <p:cNvPr id="7" name="TextBox 6">
            <a:extLst>
              <a:ext uri="{FF2B5EF4-FFF2-40B4-BE49-F238E27FC236}">
                <a16:creationId xmlns:a16="http://schemas.microsoft.com/office/drawing/2014/main" id="{61692DEC-21B1-4ABF-1A06-67A8D8F69AA9}"/>
              </a:ext>
            </a:extLst>
          </p:cNvPr>
          <p:cNvSpPr txBox="1"/>
          <p:nvPr/>
        </p:nvSpPr>
        <p:spPr>
          <a:xfrm>
            <a:off x="640079" y="3564889"/>
            <a:ext cx="10911840" cy="2462213"/>
          </a:xfrm>
          <a:prstGeom prst="rect">
            <a:avLst/>
          </a:prstGeom>
          <a:noFill/>
        </p:spPr>
        <p:txBody>
          <a:bodyPr wrap="square" rtlCol="0">
            <a:spAutoFit/>
          </a:bodyPr>
          <a:lstStyle/>
          <a:p>
            <a:r>
              <a:rPr lang="en-US" sz="1400" b="1" dirty="0"/>
              <a:t>Relationship Between Flight Number and Success Rate in Different Orbits:</a:t>
            </a:r>
          </a:p>
          <a:p>
            <a:endParaRPr lang="en-US" sz="1400" dirty="0"/>
          </a:p>
          <a:p>
            <a:r>
              <a:rPr lang="en-US" sz="1400" b="1" dirty="0"/>
              <a:t>LEO Orbit (Low Earth Orbit):</a:t>
            </a:r>
            <a:endParaRPr lang="en-US" sz="1400" dirty="0"/>
          </a:p>
          <a:p>
            <a:pPr marL="742950" lvl="1" indent="-285750">
              <a:buFont typeface="Arial" panose="020B0604020202020204" pitchFamily="34" charset="0"/>
              <a:buChar char="•"/>
            </a:pPr>
            <a:r>
              <a:rPr lang="en-US" sz="1400" dirty="0"/>
              <a:t>In the LEO orbit, there is a clear trend where success (indicated by orange dots) appears to increase with the number of flights. This suggests that the more missions conducted in LEO, the higher the likelihood of success, likely due to accumulated experience and refined techniques over time. The pattern shows that earlier flights had a mix of successes and failures, but as the flight numbers increased, the success rate improved significantly.</a:t>
            </a:r>
          </a:p>
          <a:p>
            <a:r>
              <a:rPr lang="en-US" sz="1400" b="1" dirty="0"/>
              <a:t>GTO Orbit (Geostationary Transfer Orbit):</a:t>
            </a:r>
            <a:endParaRPr lang="en-US" sz="1400" dirty="0"/>
          </a:p>
          <a:p>
            <a:pPr marL="742950" lvl="1" indent="-285750">
              <a:buFont typeface="Arial" panose="020B0604020202020204" pitchFamily="34" charset="0"/>
              <a:buChar char="•"/>
            </a:pPr>
            <a:r>
              <a:rPr lang="en-US" sz="1400" dirty="0"/>
              <a:t>In contrast, for the GTO orbit, there doesn’t seem to be a strong relationship between the flight number and success rate. The successes and failures are more evenly distributed across different flight numbers, indicating that factors other than just experience (such as inherent technical challenges or specific mission conditions) might be influencing the success rate in this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B785D3A-AE4B-B02E-2307-09F4AEC313FE}"/>
              </a:ext>
            </a:extLst>
          </p:cNvPr>
          <p:cNvPicPr>
            <a:picLocks noChangeAspect="1"/>
          </p:cNvPicPr>
          <p:nvPr/>
        </p:nvPicPr>
        <p:blipFill>
          <a:blip r:embed="rId3"/>
          <a:stretch>
            <a:fillRect/>
          </a:stretch>
        </p:blipFill>
        <p:spPr>
          <a:xfrm>
            <a:off x="1340061" y="1556902"/>
            <a:ext cx="9511878" cy="1900885"/>
          </a:xfrm>
          <a:prstGeom prst="rect">
            <a:avLst/>
          </a:prstGeom>
        </p:spPr>
      </p:pic>
      <p:sp>
        <p:nvSpPr>
          <p:cNvPr id="7" name="TextBox 6">
            <a:extLst>
              <a:ext uri="{FF2B5EF4-FFF2-40B4-BE49-F238E27FC236}">
                <a16:creationId xmlns:a16="http://schemas.microsoft.com/office/drawing/2014/main" id="{33FE062F-C631-754E-31B2-B50725E3EE40}"/>
              </a:ext>
            </a:extLst>
          </p:cNvPr>
          <p:cNvSpPr txBox="1"/>
          <p:nvPr/>
        </p:nvSpPr>
        <p:spPr>
          <a:xfrm>
            <a:off x="640079" y="3564889"/>
            <a:ext cx="10911840" cy="2246769"/>
          </a:xfrm>
          <a:prstGeom prst="rect">
            <a:avLst/>
          </a:prstGeom>
          <a:noFill/>
        </p:spPr>
        <p:txBody>
          <a:bodyPr wrap="square" rtlCol="0">
            <a:spAutoFit/>
          </a:bodyPr>
          <a:lstStyle/>
          <a:p>
            <a:r>
              <a:rPr lang="en-US" sz="1400" b="1" dirty="0"/>
              <a:t>Observations:</a:t>
            </a:r>
          </a:p>
          <a:p>
            <a:endParaRPr lang="en-US" sz="1400" dirty="0"/>
          </a:p>
          <a:p>
            <a:r>
              <a:rPr lang="en-US" sz="1400" b="1" dirty="0"/>
              <a:t>GTO Orbit:</a:t>
            </a:r>
            <a:endParaRPr lang="en-US" sz="1400" dirty="0"/>
          </a:p>
          <a:p>
            <a:pPr marL="742950" lvl="1" indent="-285750">
              <a:buFont typeface="Arial" panose="020B0604020202020204" pitchFamily="34" charset="0"/>
              <a:buChar char="•"/>
            </a:pPr>
            <a:r>
              <a:rPr lang="en-US" sz="1400" b="1" dirty="0"/>
              <a:t>Negative Influence of Heavy Payloads:</a:t>
            </a:r>
            <a:r>
              <a:rPr lang="en-US" sz="1400" dirty="0"/>
              <a:t> For the GTO orbit, there’s a noticeable trend where heavier payloads tend to result in more failures (blue dots). This suggests that as the payload mass increases, the success rate decreases, indicating that heavy payloads negatively impact mission success in the GTO orbit.</a:t>
            </a:r>
          </a:p>
          <a:p>
            <a:r>
              <a:rPr lang="en-US" sz="1400" b="1" dirty="0"/>
              <a:t>LEO (Including ISS) and Polar Orbits:</a:t>
            </a:r>
            <a:endParaRPr lang="en-US" sz="1400" dirty="0"/>
          </a:p>
          <a:p>
            <a:pPr marL="742950" lvl="1" indent="-285750">
              <a:buFont typeface="Arial" panose="020B0604020202020204" pitchFamily="34" charset="0"/>
              <a:buChar char="•"/>
            </a:pPr>
            <a:r>
              <a:rPr lang="en-US" sz="1400" b="1" dirty="0"/>
              <a:t>Positive Influence of Heavy Payloads:</a:t>
            </a:r>
            <a:r>
              <a:rPr lang="en-US" sz="1400" dirty="0"/>
              <a:t> In contrast, for LEO (including ISS) and Polar orbits, heavier payloads seem to have a positive influence. The graph shows a higher concentration of successful missions (orange dots) with heavier payloads, indicating that these orbits are more capable of handling larger masses effectively.</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F378485-D83F-0857-54C6-1656D16EB9EF}"/>
              </a:ext>
            </a:extLst>
          </p:cNvPr>
          <p:cNvPicPr>
            <a:picLocks noChangeAspect="1"/>
          </p:cNvPicPr>
          <p:nvPr/>
        </p:nvPicPr>
        <p:blipFill>
          <a:blip r:embed="rId3"/>
          <a:stretch>
            <a:fillRect/>
          </a:stretch>
        </p:blipFill>
        <p:spPr>
          <a:xfrm>
            <a:off x="3537206" y="1388534"/>
            <a:ext cx="5117587" cy="3044224"/>
          </a:xfrm>
          <a:prstGeom prst="rect">
            <a:avLst/>
          </a:prstGeom>
        </p:spPr>
      </p:pic>
      <p:sp>
        <p:nvSpPr>
          <p:cNvPr id="7" name="TextBox 6">
            <a:extLst>
              <a:ext uri="{FF2B5EF4-FFF2-40B4-BE49-F238E27FC236}">
                <a16:creationId xmlns:a16="http://schemas.microsoft.com/office/drawing/2014/main" id="{2CAD48D0-A92C-8097-7214-7BD5F073ABF6}"/>
              </a:ext>
            </a:extLst>
          </p:cNvPr>
          <p:cNvSpPr txBox="1"/>
          <p:nvPr/>
        </p:nvSpPr>
        <p:spPr>
          <a:xfrm>
            <a:off x="3865424" y="4595318"/>
            <a:ext cx="5488549" cy="1077218"/>
          </a:xfrm>
          <a:prstGeom prst="rect">
            <a:avLst/>
          </a:prstGeom>
          <a:noFill/>
        </p:spPr>
        <p:txBody>
          <a:bodyPr wrap="square" rtlCol="0">
            <a:spAutoFit/>
          </a:bodyPr>
          <a:lstStyle/>
          <a:p>
            <a:r>
              <a:rPr lang="en-US" sz="3200" dirty="0"/>
              <a:t>The success rate since 2013 keeps on increasing!</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Displaying unique (distinct) launch sites from the space mission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42824311-8149-67E0-E99F-F5D61C92E57D}"/>
              </a:ext>
            </a:extLst>
          </p:cNvPr>
          <p:cNvPicPr>
            <a:picLocks noChangeAspect="1"/>
          </p:cNvPicPr>
          <p:nvPr/>
        </p:nvPicPr>
        <p:blipFill>
          <a:blip r:embed="rId3"/>
          <a:stretch>
            <a:fillRect/>
          </a:stretch>
        </p:blipFill>
        <p:spPr>
          <a:xfrm>
            <a:off x="1831731" y="2723237"/>
            <a:ext cx="8392160" cy="22081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5 records where the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DD59D23-18E8-79A6-DB30-E159134D20F0}"/>
              </a:ext>
            </a:extLst>
          </p:cNvPr>
          <p:cNvPicPr>
            <a:picLocks noChangeAspect="1"/>
          </p:cNvPicPr>
          <p:nvPr/>
        </p:nvPicPr>
        <p:blipFill>
          <a:blip r:embed="rId3"/>
          <a:stretch>
            <a:fillRect/>
          </a:stretch>
        </p:blipFill>
        <p:spPr>
          <a:xfrm>
            <a:off x="2624211" y="2415624"/>
            <a:ext cx="6807200" cy="37067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see here is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332A1E5-452C-ADD2-C3DB-85201B5E1998}"/>
              </a:ext>
            </a:extLst>
          </p:cNvPr>
          <p:cNvPicPr>
            <a:picLocks noChangeAspect="1"/>
          </p:cNvPicPr>
          <p:nvPr/>
        </p:nvPicPr>
        <p:blipFill>
          <a:blip r:embed="rId3"/>
          <a:stretch>
            <a:fillRect/>
          </a:stretch>
        </p:blipFill>
        <p:spPr>
          <a:xfrm>
            <a:off x="1267691" y="2939451"/>
            <a:ext cx="9656618" cy="167092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Being displayed here is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99F9074-E802-DFA3-4744-4F58A1900B04}"/>
              </a:ext>
            </a:extLst>
          </p:cNvPr>
          <p:cNvPicPr>
            <a:picLocks noChangeAspect="1"/>
          </p:cNvPicPr>
          <p:nvPr/>
        </p:nvPicPr>
        <p:blipFill>
          <a:blip r:embed="rId3"/>
          <a:stretch>
            <a:fillRect/>
          </a:stretch>
        </p:blipFill>
        <p:spPr>
          <a:xfrm>
            <a:off x="1597820" y="2848362"/>
            <a:ext cx="8859982" cy="141654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see here is the first date a successful landing outcome in ground pad was seen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DAA3A3A-D6B6-C6B1-FA0B-C1846051027E}"/>
              </a:ext>
            </a:extLst>
          </p:cNvPr>
          <p:cNvPicPr>
            <a:picLocks noChangeAspect="1"/>
          </p:cNvPicPr>
          <p:nvPr/>
        </p:nvPicPr>
        <p:blipFill>
          <a:blip r:embed="rId3"/>
          <a:stretch>
            <a:fillRect/>
          </a:stretch>
        </p:blipFill>
        <p:spPr>
          <a:xfrm>
            <a:off x="1157938" y="2912458"/>
            <a:ext cx="10127673" cy="162819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see here are the booster names which had success in drone shup and have a payload mass &gt; 4.000 but &lt;=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EC45D14-549B-6189-35C9-F6BD5EB42A30}"/>
              </a:ext>
            </a:extLst>
          </p:cNvPr>
          <p:cNvPicPr>
            <a:picLocks noChangeAspect="1"/>
          </p:cNvPicPr>
          <p:nvPr/>
        </p:nvPicPr>
        <p:blipFill>
          <a:blip r:embed="rId3"/>
          <a:stretch>
            <a:fillRect/>
          </a:stretch>
        </p:blipFill>
        <p:spPr>
          <a:xfrm>
            <a:off x="2272145" y="3346879"/>
            <a:ext cx="7647709" cy="20435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3571"/>
            <a:ext cx="10609931" cy="53043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1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with Data Visualization</a:t>
            </a:r>
          </a:p>
          <a:p>
            <a:pPr>
              <a:lnSpc>
                <a:spcPct val="100000"/>
              </a:lnSpc>
              <a:spcBef>
                <a:spcPts val="1400"/>
              </a:spcBef>
            </a:pPr>
            <a:r>
              <a:rPr lang="en-US" sz="1200" dirty="0">
                <a:solidFill>
                  <a:schemeClr val="accent3">
                    <a:lumMod val="25000"/>
                  </a:schemeClr>
                </a:solidFill>
                <a:latin typeface="Abadi" panose="020B0604020104020204" pitchFamily="34" charset="0"/>
              </a:rPr>
              <a:t>Exploratory Data Analysis with SQL</a:t>
            </a:r>
          </a:p>
          <a:p>
            <a:pPr>
              <a:lnSpc>
                <a:spcPct val="100000"/>
              </a:lnSpc>
              <a:spcBef>
                <a:spcPts val="1400"/>
              </a:spcBef>
            </a:pPr>
            <a:r>
              <a:rPr lang="en-US" sz="1200" dirty="0">
                <a:solidFill>
                  <a:schemeClr val="accent3">
                    <a:lumMod val="25000"/>
                  </a:schemeClr>
                </a:solidFill>
                <a:latin typeface="Abadi" panose="020B0604020104020204" pitchFamily="34" charset="0"/>
              </a:rPr>
              <a:t>Building Interactive map with the use of Folium</a:t>
            </a:r>
          </a:p>
          <a:p>
            <a:pPr>
              <a:lnSpc>
                <a:spcPct val="100000"/>
              </a:lnSpc>
              <a:spcBef>
                <a:spcPts val="1400"/>
              </a:spcBef>
            </a:pPr>
            <a:r>
              <a:rPr lang="en-US" sz="1200" dirty="0">
                <a:solidFill>
                  <a:schemeClr val="accent3">
                    <a:lumMod val="25000"/>
                  </a:schemeClr>
                </a:solidFill>
                <a:latin typeface="Abadi" panose="020B0604020104020204" pitchFamily="34" charset="0"/>
              </a:rPr>
              <a:t>Building a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Dashboard</a:t>
            </a:r>
          </a:p>
          <a:p>
            <a:pPr>
              <a:lnSpc>
                <a:spcPct val="100000"/>
              </a:lnSpc>
              <a:spcBef>
                <a:spcPts val="1400"/>
              </a:spcBef>
            </a:pPr>
            <a:r>
              <a:rPr lang="en-US" sz="1200" dirty="0">
                <a:solidFill>
                  <a:schemeClr val="accent3">
                    <a:lumMod val="25000"/>
                  </a:schemeClr>
                </a:solidFill>
                <a:latin typeface="Abadi" panose="020B0604020104020204" pitchFamily="34" charset="0"/>
              </a:rPr>
              <a:t>Classification – Predictive Analysis</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defRPr/>
            </a:pPr>
            <a:r>
              <a:rPr lang="en-US" sz="1200" dirty="0">
                <a:solidFill>
                  <a:srgbClr val="A5A5A5">
                    <a:lumMod val="25000"/>
                  </a:srgbClr>
                </a:solidFill>
                <a:latin typeface="Abadi" panose="020B0604020104020204" pitchFamily="34" charset="0"/>
              </a:rPr>
              <a:t>Exploratory Data Analysis results</a:t>
            </a:r>
          </a:p>
          <a:p>
            <a:pPr>
              <a:lnSpc>
                <a:spcPct val="100000"/>
              </a:lnSpc>
              <a:spcBef>
                <a:spcPts val="1400"/>
              </a:spcBef>
              <a:defRPr/>
            </a:pPr>
            <a:r>
              <a:rPr kumimoji="0" lang="en-US" sz="1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a:t>
            </a:r>
          </a:p>
          <a:p>
            <a:pPr>
              <a:lnSpc>
                <a:spcPct val="100000"/>
              </a:lnSpc>
              <a:spcBef>
                <a:spcPts val="1400"/>
              </a:spcBef>
              <a:defRPr/>
            </a:pPr>
            <a:r>
              <a:rPr lang="en-US" sz="1200" dirty="0">
                <a:solidFill>
                  <a:srgbClr val="A5A5A5">
                    <a:lumMod val="25000"/>
                  </a:srgbClr>
                </a:solidFill>
                <a:latin typeface="Abadi" panose="020B0604020104020204" pitchFamily="34" charset="0"/>
              </a:rPr>
              <a:t>Predictive analysis results</a:t>
            </a:r>
            <a:endParaRPr kumimoji="0" lang="en-US" sz="1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see here are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7E39648-D554-D655-93B3-A1F18B75AD4F}"/>
              </a:ext>
            </a:extLst>
          </p:cNvPr>
          <p:cNvPicPr>
            <a:picLocks noChangeAspect="1"/>
          </p:cNvPicPr>
          <p:nvPr/>
        </p:nvPicPr>
        <p:blipFill>
          <a:blip r:embed="rId3"/>
          <a:stretch>
            <a:fillRect/>
          </a:stretch>
        </p:blipFill>
        <p:spPr>
          <a:xfrm>
            <a:off x="1874911" y="2376054"/>
            <a:ext cx="8305800" cy="18846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see here are the booster version names which carried the max.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B443B90-FC7E-BC68-1E28-DE4A8050A3D5}"/>
              </a:ext>
            </a:extLst>
          </p:cNvPr>
          <p:cNvPicPr>
            <a:picLocks noChangeAspect="1"/>
          </p:cNvPicPr>
          <p:nvPr/>
        </p:nvPicPr>
        <p:blipFill>
          <a:blip r:embed="rId3"/>
          <a:stretch>
            <a:fillRect/>
          </a:stretch>
        </p:blipFill>
        <p:spPr>
          <a:xfrm>
            <a:off x="2397920" y="2533717"/>
            <a:ext cx="7259782" cy="364324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failed landing outcomes in drone ship, their booster versions and launch site names for all months in the year of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D708F9E-717D-7DA4-9FB6-774A0FD7CA82}"/>
              </a:ext>
            </a:extLst>
          </p:cNvPr>
          <p:cNvPicPr>
            <a:picLocks noChangeAspect="1"/>
          </p:cNvPicPr>
          <p:nvPr/>
        </p:nvPicPr>
        <p:blipFill>
          <a:blip r:embed="rId3"/>
          <a:stretch>
            <a:fillRect/>
          </a:stretch>
        </p:blipFill>
        <p:spPr>
          <a:xfrm>
            <a:off x="2172783" y="2874818"/>
            <a:ext cx="7710055" cy="16626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see here are the ranking of the counts of landing outcomes between the date of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4EB53CE-8CFA-7C56-4B5E-741B1F025A71}"/>
              </a:ext>
            </a:extLst>
          </p:cNvPr>
          <p:cNvPicPr>
            <a:picLocks noChangeAspect="1"/>
          </p:cNvPicPr>
          <p:nvPr/>
        </p:nvPicPr>
        <p:blipFill>
          <a:blip r:embed="rId3"/>
          <a:stretch>
            <a:fillRect/>
          </a:stretch>
        </p:blipFill>
        <p:spPr>
          <a:xfrm>
            <a:off x="2479963" y="2988059"/>
            <a:ext cx="7232073" cy="31889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C55114C-AC1F-B6C2-C1D9-F923891B0115}"/>
              </a:ext>
            </a:extLst>
          </p:cNvPr>
          <p:cNvPicPr>
            <a:picLocks noGrp="1" noChangeAspect="1"/>
          </p:cNvPicPr>
          <p:nvPr>
            <p:ph idx="4294967295"/>
          </p:nvPr>
        </p:nvPicPr>
        <p:blipFill>
          <a:blip r:embed="rId3"/>
          <a:stretch>
            <a:fillRect/>
          </a:stretch>
        </p:blipFill>
        <p:spPr>
          <a:xfrm>
            <a:off x="5195455" y="1567067"/>
            <a:ext cx="6151417" cy="4285324"/>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sp>
        <p:nvSpPr>
          <p:cNvPr id="8" name="TextBox 7">
            <a:extLst>
              <a:ext uri="{FF2B5EF4-FFF2-40B4-BE49-F238E27FC236}">
                <a16:creationId xmlns:a16="http://schemas.microsoft.com/office/drawing/2014/main" id="{E3B458A6-14B9-04B9-C719-1A48D9679848}"/>
              </a:ext>
            </a:extLst>
          </p:cNvPr>
          <p:cNvSpPr txBox="1"/>
          <p:nvPr/>
        </p:nvSpPr>
        <p:spPr>
          <a:xfrm>
            <a:off x="770011" y="1567067"/>
            <a:ext cx="4252262" cy="3970318"/>
          </a:xfrm>
          <a:prstGeom prst="rect">
            <a:avLst/>
          </a:prstGeom>
          <a:noFill/>
        </p:spPr>
        <p:txBody>
          <a:bodyPr wrap="square" rtlCol="0">
            <a:spAutoFit/>
          </a:bodyPr>
          <a:lstStyle/>
          <a:p>
            <a:r>
              <a:rPr lang="en-US" sz="1400" b="1" dirty="0"/>
              <a:t>Launch Site Locations on the Global Map:</a:t>
            </a:r>
          </a:p>
          <a:p>
            <a:endParaRPr lang="en-US" sz="1400" b="1" dirty="0"/>
          </a:p>
          <a:p>
            <a:endParaRPr lang="en-US" sz="1400" dirty="0"/>
          </a:p>
          <a:p>
            <a:r>
              <a:rPr lang="en-US" sz="1400" b="1" dirty="0"/>
              <a:t>Proximity to the Equator:</a:t>
            </a:r>
            <a:endParaRPr lang="en-US" sz="1400" dirty="0"/>
          </a:p>
          <a:p>
            <a:pPr lvl="1"/>
            <a:r>
              <a:rPr lang="en-US" sz="1400" dirty="0"/>
              <a:t>Most of the launch sites are strategically located near the equator. The Earth’s surface at the equator is moving the fastest due to its rotation (about 1670 km/hour). Launching rockets from these locations gives them an additional speed boost, making it easier for them to reach orbit.</a:t>
            </a:r>
          </a:p>
          <a:p>
            <a:pPr lvl="1"/>
            <a:endParaRPr lang="en-US" sz="1400" dirty="0"/>
          </a:p>
          <a:p>
            <a:r>
              <a:rPr lang="en-US" sz="1400" b="1" dirty="0"/>
              <a:t>Coastal Locations:</a:t>
            </a:r>
            <a:endParaRPr lang="en-US" sz="1400" dirty="0"/>
          </a:p>
          <a:p>
            <a:pPr lvl="1"/>
            <a:r>
              <a:rPr lang="en-US" sz="1400" dirty="0"/>
              <a:t>All the launch sites are situated close to the coastlines. This is intentional; launching rockets over the ocean minimizes the risk to human populations. If anything goes wrong during launch, debris or an explosion is more likely to fall into the ocean, away from populated areas.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56844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color identifies which launch sites had high success rates.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Markers = Successful Launch</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Red Markers = Failed Launch</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 KSC LC-39 A had a good score.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Color labeled launch records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69546B4-B01B-B79F-DF1F-DFA675A4C029}"/>
              </a:ext>
            </a:extLst>
          </p:cNvPr>
          <p:cNvPicPr>
            <a:picLocks noChangeAspect="1"/>
          </p:cNvPicPr>
          <p:nvPr/>
        </p:nvPicPr>
        <p:blipFill>
          <a:blip r:embed="rId3"/>
          <a:stretch>
            <a:fillRect/>
          </a:stretch>
        </p:blipFill>
        <p:spPr>
          <a:xfrm>
            <a:off x="7010821" y="1484487"/>
            <a:ext cx="4411169" cy="4347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799517" cy="4314825"/>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Explanation:</a:t>
            </a:r>
          </a:p>
          <a:p>
            <a:pPr lvl="1">
              <a:lnSpc>
                <a:spcPct val="100000"/>
              </a:lnSpc>
              <a:spcBef>
                <a:spcPts val="1400"/>
              </a:spcBef>
            </a:pPr>
            <a:r>
              <a:rPr lang="en-US" sz="1600" dirty="0">
                <a:solidFill>
                  <a:schemeClr val="accent3">
                    <a:lumMod val="25000"/>
                  </a:schemeClr>
                </a:solidFill>
                <a:latin typeface="Abadi"/>
              </a:rPr>
              <a:t>Close to railway (15.2 km)</a:t>
            </a:r>
          </a:p>
          <a:p>
            <a:pPr lvl="1">
              <a:lnSpc>
                <a:spcPct val="100000"/>
              </a:lnSpc>
              <a:spcBef>
                <a:spcPts val="1400"/>
              </a:spcBef>
            </a:pPr>
            <a:r>
              <a:rPr lang="en-US" sz="1600" dirty="0">
                <a:solidFill>
                  <a:schemeClr val="accent3">
                    <a:lumMod val="25000"/>
                  </a:schemeClr>
                </a:solidFill>
                <a:latin typeface="Abadi"/>
              </a:rPr>
              <a:t>Close to highway (20.3 km)</a:t>
            </a:r>
          </a:p>
          <a:p>
            <a:pPr lvl="1">
              <a:lnSpc>
                <a:spcPct val="100000"/>
              </a:lnSpc>
              <a:spcBef>
                <a:spcPts val="1400"/>
              </a:spcBef>
            </a:pPr>
            <a:r>
              <a:rPr lang="en-US" sz="1600" dirty="0">
                <a:solidFill>
                  <a:schemeClr val="accent3">
                    <a:lumMod val="25000"/>
                  </a:schemeClr>
                </a:solidFill>
                <a:latin typeface="Abadi"/>
              </a:rPr>
              <a:t>Close to coastline (15 km)</a:t>
            </a:r>
          </a:p>
          <a:p>
            <a:pPr lvl="1">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Also launch site is close to city Titusville (16.3 km)</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Failed </a:t>
            </a:r>
            <a:r>
              <a:rPr lang="en-US" sz="1800" dirty="0" err="1">
                <a:solidFill>
                  <a:schemeClr val="accent3">
                    <a:lumMod val="25000"/>
                  </a:schemeClr>
                </a:solidFill>
                <a:latin typeface="Abadi"/>
              </a:rPr>
              <a:t>rockeds</a:t>
            </a:r>
            <a:r>
              <a:rPr lang="en-US" sz="1800" dirty="0">
                <a:solidFill>
                  <a:schemeClr val="accent3">
                    <a:lumMod val="25000"/>
                  </a:schemeClr>
                </a:solidFill>
                <a:latin typeface="Abadi"/>
              </a:rPr>
              <a:t> could be dangerous for city are!</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to the launch site KSC LC-39A</a:t>
            </a:r>
          </a:p>
        </p:txBody>
      </p:sp>
      <p:pic>
        <p:nvPicPr>
          <p:cNvPr id="4" name="Picture 3">
            <a:extLst>
              <a:ext uri="{FF2B5EF4-FFF2-40B4-BE49-F238E27FC236}">
                <a16:creationId xmlns:a16="http://schemas.microsoft.com/office/drawing/2014/main" id="{E406A0CD-6160-2B84-D20F-9F2A95865998}"/>
              </a:ext>
            </a:extLst>
          </p:cNvPr>
          <p:cNvPicPr>
            <a:picLocks noChangeAspect="1"/>
          </p:cNvPicPr>
          <p:nvPr/>
        </p:nvPicPr>
        <p:blipFill>
          <a:blip r:embed="rId3"/>
          <a:stretch>
            <a:fillRect/>
          </a:stretch>
        </p:blipFill>
        <p:spPr>
          <a:xfrm>
            <a:off x="5816043" y="1737971"/>
            <a:ext cx="5605947" cy="363732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8A1CC7DE-ED20-8BAF-088D-48CDC030A986}"/>
              </a:ext>
            </a:extLst>
          </p:cNvPr>
          <p:cNvPicPr>
            <a:picLocks noGrp="1" noChangeAspect="1"/>
          </p:cNvPicPr>
          <p:nvPr>
            <p:ph idx="4294967295"/>
          </p:nvPr>
        </p:nvPicPr>
        <p:blipFill>
          <a:blip r:embed="rId3"/>
          <a:stretch>
            <a:fillRect/>
          </a:stretch>
        </p:blipFill>
        <p:spPr>
          <a:xfrm>
            <a:off x="3152230" y="1662544"/>
            <a:ext cx="5751162" cy="2567854"/>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a:t>
            </a:r>
          </a:p>
        </p:txBody>
      </p:sp>
      <p:sp>
        <p:nvSpPr>
          <p:cNvPr id="6" name="TextBox 5">
            <a:extLst>
              <a:ext uri="{FF2B5EF4-FFF2-40B4-BE49-F238E27FC236}">
                <a16:creationId xmlns:a16="http://schemas.microsoft.com/office/drawing/2014/main" id="{4D612821-DF6F-A6B6-1307-09ED36767A54}"/>
              </a:ext>
            </a:extLst>
          </p:cNvPr>
          <p:cNvSpPr txBox="1"/>
          <p:nvPr/>
        </p:nvSpPr>
        <p:spPr>
          <a:xfrm>
            <a:off x="907473" y="4648200"/>
            <a:ext cx="10314709" cy="1200329"/>
          </a:xfrm>
          <a:prstGeom prst="rect">
            <a:avLst/>
          </a:prstGeom>
          <a:noFill/>
        </p:spPr>
        <p:txBody>
          <a:bodyPr wrap="square" rtlCol="0">
            <a:spAutoFit/>
          </a:bodyPr>
          <a:lstStyle/>
          <a:p>
            <a:r>
              <a:rPr lang="de-DE" dirty="0"/>
              <a:t>Explanation:</a:t>
            </a:r>
          </a:p>
          <a:p>
            <a:endParaRPr lang="de-DE" dirty="0"/>
          </a:p>
          <a:p>
            <a:r>
              <a:rPr lang="en-US" dirty="0"/>
              <a:t>The pie chart highlights that KSC LC-39A accounts for the highest percentage of successful launches among all sites, representing 41.2% of the total.</a:t>
            </a:r>
            <a:endParaRPr lang="de-DE"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71872F5F-A4BC-7F3A-F350-26F70DFB1F3B}"/>
              </a:ext>
            </a:extLst>
          </p:cNvPr>
          <p:cNvPicPr>
            <a:picLocks noGrp="1" noChangeAspect="1"/>
          </p:cNvPicPr>
          <p:nvPr>
            <p:ph idx="4294967295"/>
          </p:nvPr>
        </p:nvPicPr>
        <p:blipFill>
          <a:blip r:embed="rId3"/>
          <a:stretch>
            <a:fillRect/>
          </a:stretch>
        </p:blipFill>
        <p:spPr>
          <a:xfrm>
            <a:off x="3179077" y="1748396"/>
            <a:ext cx="5833846" cy="2405804"/>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Ratio by Launch Sites</a:t>
            </a:r>
          </a:p>
        </p:txBody>
      </p:sp>
      <p:sp>
        <p:nvSpPr>
          <p:cNvPr id="6" name="TextBox 5">
            <a:extLst>
              <a:ext uri="{FF2B5EF4-FFF2-40B4-BE49-F238E27FC236}">
                <a16:creationId xmlns:a16="http://schemas.microsoft.com/office/drawing/2014/main" id="{372354D0-06CE-F973-B9F2-31AB266427A7}"/>
              </a:ext>
            </a:extLst>
          </p:cNvPr>
          <p:cNvSpPr txBox="1"/>
          <p:nvPr/>
        </p:nvSpPr>
        <p:spPr>
          <a:xfrm>
            <a:off x="907473" y="4648200"/>
            <a:ext cx="10314709" cy="923330"/>
          </a:xfrm>
          <a:prstGeom prst="rect">
            <a:avLst/>
          </a:prstGeom>
          <a:noFill/>
        </p:spPr>
        <p:txBody>
          <a:bodyPr wrap="square" rtlCol="0">
            <a:spAutoFit/>
          </a:bodyPr>
          <a:lstStyle/>
          <a:p>
            <a:r>
              <a:rPr lang="de-DE" dirty="0"/>
              <a:t>Explanation:</a:t>
            </a:r>
          </a:p>
          <a:p>
            <a:endParaRPr lang="de-DE" dirty="0"/>
          </a:p>
          <a:p>
            <a:r>
              <a:rPr lang="en-US" dirty="0"/>
              <a:t>KSC LC-39A boasts the highest launch success rate at 76.9%, with 10 successful launches and only 3 failures.</a:t>
            </a:r>
            <a:endParaRPr lang="de-DE"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543207" cy="4351338"/>
          </a:xfrm>
          <a:prstGeom prst="rect">
            <a:avLst/>
          </a:prstGeom>
        </p:spPr>
        <p:txBody>
          <a:bodyPr lIns="91440" tIns="45720" rIns="91440" bIns="45720" anchor="t">
            <a:normAutofit/>
          </a:bodyPr>
          <a:lstStyle/>
          <a:p>
            <a:pPr marL="0" indent="0">
              <a:buNone/>
            </a:pPr>
            <a:r>
              <a:rPr lang="en-US" sz="2000" b="1" dirty="0"/>
              <a:t>Explanation:</a:t>
            </a:r>
            <a:endParaRPr lang="en-US" sz="2000" dirty="0"/>
          </a:p>
          <a:p>
            <a:pPr>
              <a:buFont typeface="Arial" panose="020B0604020202020204" pitchFamily="34" charset="0"/>
              <a:buChar char="•"/>
            </a:pPr>
            <a:r>
              <a:rPr lang="en-US" sz="2000" dirty="0"/>
              <a:t>The charts indicate that payloads within the 2000 to 5500 kg range achieve the highest success rates across all launch sites, suggesting an optimal payload range for reliable mission outcomes.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Mass and Launch Success</a:t>
            </a:r>
          </a:p>
        </p:txBody>
      </p:sp>
      <p:pic>
        <p:nvPicPr>
          <p:cNvPr id="4" name="Picture 3">
            <a:extLst>
              <a:ext uri="{FF2B5EF4-FFF2-40B4-BE49-F238E27FC236}">
                <a16:creationId xmlns:a16="http://schemas.microsoft.com/office/drawing/2014/main" id="{820DE2C5-A48D-AAB0-4DF3-DDE84574C33E}"/>
              </a:ext>
            </a:extLst>
          </p:cNvPr>
          <p:cNvPicPr>
            <a:picLocks noChangeAspect="1"/>
          </p:cNvPicPr>
          <p:nvPr/>
        </p:nvPicPr>
        <p:blipFill>
          <a:blip r:embed="rId3"/>
          <a:stretch>
            <a:fillRect/>
          </a:stretch>
        </p:blipFill>
        <p:spPr>
          <a:xfrm>
            <a:off x="5709139" y="1607252"/>
            <a:ext cx="5626554" cy="404935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0EAABF0-B7F8-1B89-1BB7-C245EA08CE90}"/>
              </a:ext>
            </a:extLst>
          </p:cNvPr>
          <p:cNvPicPr>
            <a:picLocks noChangeAspect="1"/>
          </p:cNvPicPr>
          <p:nvPr/>
        </p:nvPicPr>
        <p:blipFill>
          <a:blip r:embed="rId3"/>
          <a:stretch>
            <a:fillRect/>
          </a:stretch>
        </p:blipFill>
        <p:spPr>
          <a:xfrm>
            <a:off x="246802" y="1940379"/>
            <a:ext cx="5934903" cy="1771897"/>
          </a:xfrm>
          <a:prstGeom prst="rect">
            <a:avLst/>
          </a:prstGeom>
        </p:spPr>
      </p:pic>
      <p:sp>
        <p:nvSpPr>
          <p:cNvPr id="6" name="TextBox 5">
            <a:extLst>
              <a:ext uri="{FF2B5EF4-FFF2-40B4-BE49-F238E27FC236}">
                <a16:creationId xmlns:a16="http://schemas.microsoft.com/office/drawing/2014/main" id="{751D17C6-16C9-B305-4E9A-C7502A250804}"/>
              </a:ext>
            </a:extLst>
          </p:cNvPr>
          <p:cNvSpPr txBox="1"/>
          <p:nvPr/>
        </p:nvSpPr>
        <p:spPr>
          <a:xfrm>
            <a:off x="1468070" y="1540269"/>
            <a:ext cx="3492366" cy="400110"/>
          </a:xfrm>
          <a:prstGeom prst="rect">
            <a:avLst/>
          </a:prstGeom>
          <a:noFill/>
        </p:spPr>
        <p:txBody>
          <a:bodyPr wrap="none" rtlCol="0">
            <a:spAutoFit/>
          </a:bodyPr>
          <a:lstStyle/>
          <a:p>
            <a:r>
              <a:rPr lang="de-DE" sz="2000" dirty="0"/>
              <a:t>Scores and </a:t>
            </a:r>
            <a:r>
              <a:rPr lang="de-DE" sz="2000" dirty="0" err="1"/>
              <a:t>Accuracy</a:t>
            </a:r>
            <a:r>
              <a:rPr lang="de-DE" sz="2000" dirty="0"/>
              <a:t> on Test Set</a:t>
            </a:r>
          </a:p>
        </p:txBody>
      </p:sp>
      <p:pic>
        <p:nvPicPr>
          <p:cNvPr id="8" name="Picture 7">
            <a:extLst>
              <a:ext uri="{FF2B5EF4-FFF2-40B4-BE49-F238E27FC236}">
                <a16:creationId xmlns:a16="http://schemas.microsoft.com/office/drawing/2014/main" id="{DD9DCD36-4DEA-02F8-6FA1-77E55DCD10E9}"/>
              </a:ext>
            </a:extLst>
          </p:cNvPr>
          <p:cNvPicPr>
            <a:picLocks noChangeAspect="1"/>
          </p:cNvPicPr>
          <p:nvPr/>
        </p:nvPicPr>
        <p:blipFill>
          <a:blip r:embed="rId4"/>
          <a:stretch>
            <a:fillRect/>
          </a:stretch>
        </p:blipFill>
        <p:spPr>
          <a:xfrm>
            <a:off x="6266178" y="1940379"/>
            <a:ext cx="5811061" cy="1705213"/>
          </a:xfrm>
          <a:prstGeom prst="rect">
            <a:avLst/>
          </a:prstGeom>
        </p:spPr>
      </p:pic>
      <p:sp>
        <p:nvSpPr>
          <p:cNvPr id="10" name="TextBox 9">
            <a:extLst>
              <a:ext uri="{FF2B5EF4-FFF2-40B4-BE49-F238E27FC236}">
                <a16:creationId xmlns:a16="http://schemas.microsoft.com/office/drawing/2014/main" id="{FA463E60-F9BC-27C2-FA9A-CDB4A0A59671}"/>
              </a:ext>
            </a:extLst>
          </p:cNvPr>
          <p:cNvSpPr txBox="1"/>
          <p:nvPr/>
        </p:nvSpPr>
        <p:spPr>
          <a:xfrm>
            <a:off x="7295614" y="1540269"/>
            <a:ext cx="4162358" cy="400110"/>
          </a:xfrm>
          <a:prstGeom prst="rect">
            <a:avLst/>
          </a:prstGeom>
          <a:noFill/>
        </p:spPr>
        <p:txBody>
          <a:bodyPr wrap="none" rtlCol="0">
            <a:spAutoFit/>
          </a:bodyPr>
          <a:lstStyle/>
          <a:p>
            <a:r>
              <a:rPr lang="de-DE" sz="2000" dirty="0"/>
              <a:t>Scores and </a:t>
            </a:r>
            <a:r>
              <a:rPr lang="de-DE" sz="2000" dirty="0" err="1"/>
              <a:t>Accuracy</a:t>
            </a:r>
            <a:r>
              <a:rPr lang="de-DE" sz="2000" dirty="0"/>
              <a:t> on </a:t>
            </a:r>
            <a:r>
              <a:rPr lang="de-DE" sz="2000" dirty="0" err="1"/>
              <a:t>Entire</a:t>
            </a:r>
            <a:r>
              <a:rPr lang="de-DE" sz="2000" dirty="0"/>
              <a:t> Dataset</a:t>
            </a:r>
          </a:p>
        </p:txBody>
      </p:sp>
      <p:sp>
        <p:nvSpPr>
          <p:cNvPr id="12" name="TextBox 11">
            <a:extLst>
              <a:ext uri="{FF2B5EF4-FFF2-40B4-BE49-F238E27FC236}">
                <a16:creationId xmlns:a16="http://schemas.microsoft.com/office/drawing/2014/main" id="{9A9FD979-1222-8B1A-4EF4-D81E6E39A78C}"/>
              </a:ext>
            </a:extLst>
          </p:cNvPr>
          <p:cNvSpPr txBox="1"/>
          <p:nvPr/>
        </p:nvSpPr>
        <p:spPr>
          <a:xfrm>
            <a:off x="304800" y="3872345"/>
            <a:ext cx="11772439" cy="2893100"/>
          </a:xfrm>
          <a:prstGeom prst="rect">
            <a:avLst/>
          </a:prstGeom>
          <a:noFill/>
        </p:spPr>
        <p:txBody>
          <a:bodyPr wrap="square" rtlCol="0">
            <a:spAutoFit/>
          </a:bodyPr>
          <a:lstStyle/>
          <a:p>
            <a:r>
              <a:rPr lang="en-US" sz="1400" b="1" dirty="0"/>
              <a:t>Explanation:</a:t>
            </a:r>
            <a:endParaRPr lang="en-US" sz="1400" dirty="0"/>
          </a:p>
          <a:p>
            <a:r>
              <a:rPr lang="en-US" sz="1400" b="1" dirty="0"/>
              <a:t>Test Set Results:</a:t>
            </a:r>
            <a:endParaRPr lang="en-US" sz="1400" dirty="0"/>
          </a:p>
          <a:p>
            <a:pPr marL="742950" lvl="1" indent="-285750">
              <a:buFont typeface="Arial" panose="020B0604020202020204" pitchFamily="34" charset="0"/>
              <a:buChar char="•"/>
            </a:pPr>
            <a:r>
              <a:rPr lang="en-US" sz="1400" dirty="0"/>
              <a:t>The initial evaluation based on the Test Set scores (18 samples) does not conclusively determine which model performs the best. All four models (Logistic Regression, SVM, Decision Tree, and KNN) produced identical accuracy, Jaccard, and F1 scores. This uniformity in scores might be due to the small size of the test set, limiting the ability to differentiate model performance.</a:t>
            </a:r>
          </a:p>
          <a:p>
            <a:r>
              <a:rPr lang="en-US" sz="1400" b="1" dirty="0"/>
              <a:t>Whole Dataset Evaluation:</a:t>
            </a:r>
            <a:endParaRPr lang="en-US" sz="1400" dirty="0"/>
          </a:p>
          <a:p>
            <a:pPr marL="742950" lvl="1" indent="-285750">
              <a:buFont typeface="Arial" panose="020B0604020202020204" pitchFamily="34" charset="0"/>
              <a:buChar char="•"/>
            </a:pPr>
            <a:r>
              <a:rPr lang="en-US" sz="1400" dirty="0"/>
              <a:t>To get a more reliable assessment, the models were evaluated using the entire dataset. The Decision Tree model outperformed the others, achieving the highest scores across all metrics: Jaccard Score, F1 Score, and Accuracy. This suggests that the Decision Tree model is the most robust for this classification task when considering the full range of available data.</a:t>
            </a:r>
          </a:p>
          <a:p>
            <a:r>
              <a:rPr lang="en-US" sz="1400" b="1" dirty="0"/>
              <a:t>Conclusion:</a:t>
            </a:r>
            <a:endParaRPr lang="en-US" sz="1400" dirty="0"/>
          </a:p>
          <a:p>
            <a:pPr marL="742950" lvl="1" indent="-285750">
              <a:buFont typeface="Arial" panose="020B0604020202020204" pitchFamily="34" charset="0"/>
              <a:buChar char="•"/>
            </a:pPr>
            <a:r>
              <a:rPr lang="en-US" sz="1400" dirty="0"/>
              <a:t>While the Test Set results were inconclusive due to sample size limitations, the evaluation on the entire dataset confirmed that the Decision Tree model is the most effective, providing the highest accuracy and reliability for predictions.</a:t>
            </a:r>
          </a:p>
          <a:p>
            <a:endParaRPr lang="de-DE" sz="14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52242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Major Problem are false positives, but the logistic regression method is doing quite well distinguishing between the different classes.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dirty="0">
              <a:solidFill>
                <a:srgbClr val="0B49CB"/>
              </a:solidFill>
            </a:endParaRPr>
          </a:p>
        </p:txBody>
      </p:sp>
      <p:pic>
        <p:nvPicPr>
          <p:cNvPr id="10" name="Picture 9">
            <a:extLst>
              <a:ext uri="{FF2B5EF4-FFF2-40B4-BE49-F238E27FC236}">
                <a16:creationId xmlns:a16="http://schemas.microsoft.com/office/drawing/2014/main" id="{EB46A47E-2432-F852-606F-368257A5EF7B}"/>
              </a:ext>
            </a:extLst>
          </p:cNvPr>
          <p:cNvPicPr>
            <a:picLocks noChangeAspect="1"/>
          </p:cNvPicPr>
          <p:nvPr/>
        </p:nvPicPr>
        <p:blipFill>
          <a:blip r:embed="rId3"/>
          <a:stretch>
            <a:fillRect/>
          </a:stretch>
        </p:blipFill>
        <p:spPr>
          <a:xfrm>
            <a:off x="6256673" y="2057400"/>
            <a:ext cx="5525271" cy="36581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buFont typeface="Arial" panose="020B0604020202020204" pitchFamily="34" charset="0"/>
              <a:buChar char="•"/>
            </a:pPr>
            <a:r>
              <a:rPr lang="en-US" sz="1600" dirty="0"/>
              <a:t>The </a:t>
            </a:r>
            <a:r>
              <a:rPr lang="en-US" sz="1600" b="1" dirty="0"/>
              <a:t>Decision Tree Model</a:t>
            </a:r>
            <a:r>
              <a:rPr lang="en-US" sz="1600" dirty="0"/>
              <a:t> outperforms others for this dataset, offering the best accuracy and reliability.</a:t>
            </a:r>
          </a:p>
          <a:p>
            <a:pPr>
              <a:buFont typeface="Arial" panose="020B0604020202020204" pitchFamily="34" charset="0"/>
              <a:buChar char="•"/>
            </a:pPr>
            <a:r>
              <a:rPr lang="en-US" sz="1600" b="1" dirty="0"/>
              <a:t>Lower payload masses</a:t>
            </a:r>
            <a:r>
              <a:rPr lang="en-US" sz="1600" dirty="0"/>
              <a:t> result in higher success rates compared to heavier payloads.</a:t>
            </a:r>
          </a:p>
          <a:p>
            <a:pPr>
              <a:buFont typeface="Arial" panose="020B0604020202020204" pitchFamily="34" charset="0"/>
              <a:buChar char="•"/>
            </a:pPr>
            <a:r>
              <a:rPr lang="en-US" sz="1600" dirty="0"/>
              <a:t>Launch sites are strategically located </a:t>
            </a:r>
            <a:r>
              <a:rPr lang="en-US" sz="1600" b="1" dirty="0"/>
              <a:t>near the Equator and coastlines</a:t>
            </a:r>
            <a:r>
              <a:rPr lang="en-US" sz="1600" dirty="0"/>
              <a:t> to maximize efficiency and safety.</a:t>
            </a:r>
          </a:p>
          <a:p>
            <a:pPr>
              <a:buFont typeface="Arial" panose="020B0604020202020204" pitchFamily="34" charset="0"/>
              <a:buChar char="•"/>
            </a:pPr>
            <a:r>
              <a:rPr lang="en-US" sz="1600" dirty="0"/>
              <a:t>The </a:t>
            </a:r>
            <a:r>
              <a:rPr lang="en-US" sz="1600" b="1" dirty="0"/>
              <a:t>success rate of launches improves over time</a:t>
            </a:r>
            <a:r>
              <a:rPr lang="en-US" sz="1600" dirty="0"/>
              <a:t>, reflecting advancements and accumulated experience.</a:t>
            </a:r>
          </a:p>
          <a:p>
            <a:pPr>
              <a:buFont typeface="Arial" panose="020B0604020202020204" pitchFamily="34" charset="0"/>
              <a:buChar char="•"/>
            </a:pPr>
            <a:r>
              <a:rPr lang="en-US" sz="1600" b="1" dirty="0"/>
              <a:t>KSC LC-39A</a:t>
            </a:r>
            <a:r>
              <a:rPr lang="en-US" sz="1600" dirty="0"/>
              <a:t> stands out with the highest success rate among all launch sites.</a:t>
            </a:r>
          </a:p>
          <a:p>
            <a:pPr>
              <a:buFont typeface="Arial" panose="020B0604020202020204" pitchFamily="34" charset="0"/>
              <a:buChar char="•"/>
            </a:pPr>
            <a:r>
              <a:rPr lang="en-US" sz="1600" b="1" dirty="0"/>
              <a:t>Orbits like ES-L1, GEO, HEO, and SSO</a:t>
            </a:r>
            <a:r>
              <a:rPr lang="en-US" sz="1600" dirty="0"/>
              <a:t> have achieved a perfect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bg2">
                    <a:lumMod val="50000"/>
                  </a:schemeClr>
                </a:solidFill>
                <a:latin typeface="Abadi"/>
              </a:rPr>
              <a:t>Using the SpaceX Rest API</a:t>
            </a:r>
          </a:p>
          <a:p>
            <a:pPr lvl="1">
              <a:lnSpc>
                <a:spcPct val="120000"/>
              </a:lnSpc>
              <a:spcBef>
                <a:spcPts val="1400"/>
              </a:spcBef>
            </a:pPr>
            <a:r>
              <a:rPr lang="en-US" sz="5600" dirty="0">
                <a:solidFill>
                  <a:schemeClr val="bg2">
                    <a:lumMod val="50000"/>
                  </a:schemeClr>
                </a:solidFill>
                <a:latin typeface="Abadi"/>
              </a:rPr>
              <a:t>Scraping Wikipedia Data</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5600" dirty="0">
                <a:solidFill>
                  <a:schemeClr val="bg2">
                    <a:lumMod val="50000"/>
                  </a:schemeClr>
                </a:solidFill>
                <a:latin typeface="Abadi"/>
              </a:rPr>
              <a:t>Filtering data</a:t>
            </a:r>
          </a:p>
          <a:p>
            <a:pPr lvl="1">
              <a:lnSpc>
                <a:spcPct val="120000"/>
              </a:lnSpc>
              <a:spcBef>
                <a:spcPts val="1400"/>
              </a:spcBef>
            </a:pPr>
            <a:r>
              <a:rPr lang="en-US" sz="5600" dirty="0">
                <a:solidFill>
                  <a:schemeClr val="bg2">
                    <a:lumMod val="50000"/>
                  </a:schemeClr>
                </a:solidFill>
                <a:latin typeface="Abadi"/>
              </a:rPr>
              <a:t>Missing Values handling</a:t>
            </a:r>
          </a:p>
          <a:p>
            <a:pPr lvl="1">
              <a:lnSpc>
                <a:spcPct val="120000"/>
              </a:lnSpc>
              <a:spcBef>
                <a:spcPts val="1400"/>
              </a:spcBef>
            </a:pPr>
            <a:r>
              <a:rPr lang="en-US" sz="5600" dirty="0">
                <a:solidFill>
                  <a:schemeClr val="bg2">
                    <a:lumMod val="50000"/>
                  </a:schemeClr>
                </a:solidFill>
                <a:latin typeface="Abadi"/>
              </a:rPr>
              <a:t>One Hot Encoding for binary classification</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5600" dirty="0">
                <a:solidFill>
                  <a:schemeClr val="bg2">
                    <a:lumMod val="50000"/>
                  </a:schemeClr>
                </a:solidFill>
                <a:latin typeface="Abadi"/>
              </a:rPr>
              <a:t>Building, tuning and evaluation of classification models to ensure the best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000" dirty="0"/>
              <a:t>Data Collection involved API requests with the help of the SpaceX REST API and </a:t>
            </a:r>
            <a:r>
              <a:rPr lang="en-US" sz="2000" dirty="0" err="1"/>
              <a:t>webscraping</a:t>
            </a:r>
            <a:r>
              <a:rPr lang="en-US" sz="2000" dirty="0"/>
              <a:t> the SpaceX Wikipedia entry.</a:t>
            </a:r>
          </a:p>
          <a:p>
            <a:pPr marL="0" indent="0">
              <a:buNone/>
            </a:pPr>
            <a:r>
              <a:rPr lang="en-US" sz="2000" dirty="0"/>
              <a:t>Both of these methods had to be used to get complete information about the launches to perform an analysis.</a:t>
            </a:r>
          </a:p>
          <a:p>
            <a:pPr marL="0" indent="0">
              <a:buNone/>
            </a:pPr>
            <a:endParaRPr lang="en-US" sz="2000" dirty="0"/>
          </a:p>
          <a:p>
            <a:pPr marL="0" indent="0">
              <a:buNone/>
            </a:pPr>
            <a:r>
              <a:rPr lang="en-US" sz="2000" dirty="0"/>
              <a:t>Data Columns obtained via the SpaceX REST API:</a:t>
            </a:r>
          </a:p>
          <a:p>
            <a:r>
              <a:rPr lang="en-US" sz="1800" dirty="0" err="1"/>
              <a:t>FlightNumber</a:t>
            </a:r>
            <a:r>
              <a:rPr lang="en-US" sz="1800" dirty="0"/>
              <a:t>, Date, </a:t>
            </a:r>
            <a:r>
              <a:rPr lang="en-US" sz="1800" dirty="0" err="1"/>
              <a:t>BoosterVersion</a:t>
            </a:r>
            <a:r>
              <a:rPr lang="en-US" sz="1800" dirty="0"/>
              <a:t>, </a:t>
            </a:r>
            <a:r>
              <a:rPr lang="en-US" sz="1800" dirty="0" err="1"/>
              <a:t>PayloadMass</a:t>
            </a:r>
            <a:r>
              <a:rPr lang="en-US" sz="1800" dirty="0"/>
              <a:t>, Orbit, </a:t>
            </a:r>
            <a:r>
              <a:rPr lang="en-US" sz="1800" dirty="0" err="1"/>
              <a:t>LaunchSite</a:t>
            </a:r>
            <a:r>
              <a:rPr lang="en-US" sz="1800" dirty="0"/>
              <a:t>, Outcome, Flights, </a:t>
            </a:r>
            <a:r>
              <a:rPr lang="en-US" sz="1800" dirty="0" err="1"/>
              <a:t>GridFins</a:t>
            </a:r>
            <a:r>
              <a:rPr lang="en-US" sz="1800" dirty="0"/>
              <a:t>, Reused, Legs, </a:t>
            </a:r>
            <a:r>
              <a:rPr lang="en-US" sz="1800" dirty="0" err="1"/>
              <a:t>LandingPad</a:t>
            </a:r>
            <a:r>
              <a:rPr lang="en-US" sz="1800" dirty="0"/>
              <a:t>, Block, </a:t>
            </a:r>
            <a:r>
              <a:rPr lang="en-US" sz="1800" dirty="0" err="1"/>
              <a:t>ReusedCount</a:t>
            </a:r>
            <a:r>
              <a:rPr lang="en-US" sz="1800" dirty="0"/>
              <a:t>, Serial, Longitude, Latitude</a:t>
            </a:r>
          </a:p>
          <a:p>
            <a:pPr marL="0" indent="0">
              <a:buNone/>
            </a:pPr>
            <a:endParaRPr lang="en-US" sz="1800" dirty="0"/>
          </a:p>
          <a:p>
            <a:pPr marL="0" indent="0">
              <a:buNone/>
            </a:pPr>
            <a:r>
              <a:rPr lang="en-US" sz="1800" dirty="0"/>
              <a:t>Data Columns obtained via </a:t>
            </a:r>
            <a:r>
              <a:rPr lang="en-US" sz="1800" dirty="0" err="1"/>
              <a:t>webscraping</a:t>
            </a:r>
            <a:r>
              <a:rPr lang="en-US" sz="1800" dirty="0"/>
              <a:t> Wikipedia:</a:t>
            </a:r>
          </a:p>
          <a:p>
            <a:r>
              <a:rPr lang="en-US" sz="1800" dirty="0"/>
              <a:t>Flight No., Launch site, Payload, </a:t>
            </a:r>
            <a:r>
              <a:rPr lang="en-US" sz="1800" dirty="0" err="1"/>
              <a:t>PayloadMass</a:t>
            </a:r>
            <a:r>
              <a:rPr lang="en-US" sz="1800" dirty="0"/>
              <a:t>, Orbit, Customer, Launch outcome, Version Booster, Booster landing, Date, Time</a:t>
            </a:r>
          </a:p>
          <a:p>
            <a:pPr marL="0" indent="0">
              <a:buNone/>
            </a:pP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56CA2A4D-C6E8-C4E9-1AE3-CCD7836CC89C}"/>
              </a:ext>
            </a:extLst>
          </p:cNvPr>
          <p:cNvGraphicFramePr/>
          <p:nvPr>
            <p:extLst>
              <p:ext uri="{D42A27DB-BD31-4B8C-83A1-F6EECF244321}">
                <p14:modId xmlns:p14="http://schemas.microsoft.com/office/powerpoint/2010/main" val="2129779029"/>
              </p:ext>
            </p:extLst>
          </p:nvPr>
        </p:nvGraphicFramePr>
        <p:xfrm>
          <a:off x="2586629" y="1402492"/>
          <a:ext cx="6877713" cy="4916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C1E36ADF-F1E3-867A-EDB9-7EA08B147112}"/>
              </a:ext>
            </a:extLst>
          </p:cNvPr>
          <p:cNvSpPr txBox="1"/>
          <p:nvPr/>
        </p:nvSpPr>
        <p:spPr>
          <a:xfrm>
            <a:off x="0" y="6596390"/>
            <a:ext cx="9213326" cy="261610"/>
          </a:xfrm>
          <a:prstGeom prst="rect">
            <a:avLst/>
          </a:prstGeom>
          <a:noFill/>
        </p:spPr>
        <p:txBody>
          <a:bodyPr wrap="square">
            <a:spAutoFit/>
          </a:bodyPr>
          <a:lstStyle/>
          <a:p>
            <a:r>
              <a:rPr lang="de-DE" sz="1100" dirty="0">
                <a:hlinkClick r:id="rId9"/>
              </a:rPr>
              <a:t>https://github.com/NicolaiLindner/pythonexercises/blob/main/Data%20Collection%20API.ipynb</a:t>
            </a:r>
            <a:endParaRPr lang="de-DE" sz="11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2" name="Diagram 1">
            <a:extLst>
              <a:ext uri="{FF2B5EF4-FFF2-40B4-BE49-F238E27FC236}">
                <a16:creationId xmlns:a16="http://schemas.microsoft.com/office/drawing/2014/main" id="{56CA2A4D-C6E8-C4E9-1AE3-CCD7836CC89C}"/>
              </a:ext>
            </a:extLst>
          </p:cNvPr>
          <p:cNvGraphicFramePr/>
          <p:nvPr>
            <p:extLst>
              <p:ext uri="{D42A27DB-BD31-4B8C-83A1-F6EECF244321}">
                <p14:modId xmlns:p14="http://schemas.microsoft.com/office/powerpoint/2010/main" val="4002346993"/>
              </p:ext>
            </p:extLst>
          </p:nvPr>
        </p:nvGraphicFramePr>
        <p:xfrm>
          <a:off x="2586629" y="1402492"/>
          <a:ext cx="6877713" cy="4916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C1E36ADF-F1E3-867A-EDB9-7EA08B147112}"/>
              </a:ext>
            </a:extLst>
          </p:cNvPr>
          <p:cNvSpPr txBox="1"/>
          <p:nvPr/>
        </p:nvSpPr>
        <p:spPr>
          <a:xfrm>
            <a:off x="0" y="6596390"/>
            <a:ext cx="9213326" cy="261610"/>
          </a:xfrm>
          <a:prstGeom prst="rect">
            <a:avLst/>
          </a:prstGeom>
          <a:noFill/>
        </p:spPr>
        <p:txBody>
          <a:bodyPr wrap="square">
            <a:spAutoFit/>
          </a:bodyPr>
          <a:lstStyle/>
          <a:p>
            <a:r>
              <a:rPr lang="de-DE" sz="1100" dirty="0">
                <a:hlinkClick r:id="rId8"/>
              </a:rPr>
              <a:t>https://github.com/NicolaiLindner/pythonexercises/blob/main/Data%20Collection%20with%20Web%20Scraping.ipynb</a:t>
            </a:r>
            <a:endParaRPr lang="de-DE" sz="1100" dirty="0"/>
          </a:p>
        </p:txBody>
      </p:sp>
    </p:spTree>
    <p:extLst>
      <p:ext uri="{BB962C8B-B14F-4D97-AF65-F5344CB8AC3E}">
        <p14:creationId xmlns:p14="http://schemas.microsoft.com/office/powerpoint/2010/main" val="220381307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3363</Words>
  <Application>Microsoft Office PowerPoint</Application>
  <PresentationFormat>Widescreen</PresentationFormat>
  <Paragraphs>329</Paragraphs>
  <Slides>46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Nicolai Lindner</cp:lastModifiedBy>
  <cp:revision>201</cp:revision>
  <dcterms:created xsi:type="dcterms:W3CDTF">2021-04-29T18:58:34Z</dcterms:created>
  <dcterms:modified xsi:type="dcterms:W3CDTF">2024-08-27T17:09:41Z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